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15"/>
  </p:notesMasterIdLst>
  <p:sldIdLst>
    <p:sldId id="256" r:id="rId2"/>
    <p:sldId id="268" r:id="rId3"/>
    <p:sldId id="269" r:id="rId4"/>
    <p:sldId id="266" r:id="rId5"/>
    <p:sldId id="258" r:id="rId6"/>
    <p:sldId id="263" r:id="rId7"/>
    <p:sldId id="257" r:id="rId8"/>
    <p:sldId id="259" r:id="rId9"/>
    <p:sldId id="260" r:id="rId10"/>
    <p:sldId id="261" r:id="rId11"/>
    <p:sldId id="262" r:id="rId12"/>
    <p:sldId id="265"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03C"/>
    <a:srgbClr val="C7B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3AECA-FF9C-4792-9528-816CD597726B}" v="194" dt="2022-10-05T16:19:56.407"/>
    <p1510:client id="{0B8F5CE0-97FB-4B29-AA7C-FBA066916E82}" v="491" dt="2022-10-07T02:53:56.146"/>
    <p1510:client id="{1275CD64-D8CF-4BAA-8A4D-41860176EA2A}" v="333" dt="2022-10-06T03:50:56.513"/>
    <p1510:client id="{1475DAEE-BADE-4218-AA1C-C3FFA1B338F1}" v="93" dt="2022-10-07T03:14:14.140"/>
    <p1510:client id="{1F53D96A-348C-4393-BE9B-1F12738B4752}" v="2" dt="2022-10-06T03:15:13.556"/>
    <p1510:client id="{2D30693C-3AD1-3E37-1328-31E5BFDD24CC}" v="123" dt="2022-10-07T02:00:47.170"/>
    <p1510:client id="{4889DB08-102A-7118-EA97-FC1E9CC1C4BD}" v="86" dt="2022-10-05T22:43:12.602"/>
    <p1510:client id="{513CF6DE-0843-9185-9F5D-BD453D0A5747}" v="76" dt="2022-10-07T02:14:43.624"/>
    <p1510:client id="{6009BF9A-482E-9F6E-2D18-6C77E6577CC9}" v="1656" dt="2022-10-10T02:52:55.343"/>
    <p1510:client id="{6CFB30D6-3AAB-FEE3-BA3F-51DC4641B110}" v="16" dt="2022-10-09T03:02:47.499"/>
    <p1510:client id="{734A2C5D-509F-0D8D-84DF-2BA29A1A1403}" v="123" dt="2022-10-13T00:16:43.435"/>
    <p1510:client id="{857BDDF7-D446-4267-9559-6ADFDCA7F789}" v="7" dt="2022-10-05T15:43:07.710"/>
    <p1510:client id="{8B63474A-B513-4959-A2DD-C40245033CC2}" v="242" dt="2022-10-03T23:03:55"/>
    <p1510:client id="{8BA099AA-94EE-433D-9B9A-538A033F92F9}" v="368" dt="2022-10-17T01:11:58.200"/>
    <p1510:client id="{8C92E460-1D3F-0C6F-044D-3161D4ECED53}" v="464" dt="2022-10-06T04:13:42.395"/>
    <p1510:client id="{90074254-7FB5-F9E8-B633-5B3B74DC0A29}" v="384" dt="2022-10-13T00:21:38.452"/>
    <p1510:client id="{A807C4B8-ECC0-F3CE-B169-A9D26E0B82D1}" v="250" dt="2022-10-21T19:41:51.236"/>
    <p1510:client id="{AD89B794-B713-4E50-A4B2-6C8C1D432D90}" v="3" dt="2022-10-06T04:44:16.965"/>
    <p1510:client id="{CDA568F0-2FD4-AF86-B19B-14C16F1D2718}" v="358" dt="2022-10-17T01:25:05.630"/>
    <p1510:client id="{D81A2D2A-0884-0453-801A-DC4DA872E910}" v="1069" dt="2022-10-07T02:14:25.090"/>
    <p1510:client id="{EBAB83F8-42B9-4DA7-9617-4715AFD0B2E4}" v="70" dt="2022-10-07T02:58:15.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 Resendiz" userId="S::resendizbrenda@ksu.edu::74f74e45-42b1-4a64-8217-ceb236c1db85" providerId="AD" clId="Web-{6CFB30D6-3AAB-FEE3-BA3F-51DC4641B110}"/>
    <pc:docChg chg="modSld">
      <pc:chgData name="Brenda Resendiz" userId="S::resendizbrenda@ksu.edu::74f74e45-42b1-4a64-8217-ceb236c1db85" providerId="AD" clId="Web-{6CFB30D6-3AAB-FEE3-BA3F-51DC4641B110}" dt="2022-10-09T03:02:47.499" v="13" actId="14100"/>
      <pc:docMkLst>
        <pc:docMk/>
      </pc:docMkLst>
      <pc:sldChg chg="modSp">
        <pc:chgData name="Brenda Resendiz" userId="S::resendizbrenda@ksu.edu::74f74e45-42b1-4a64-8217-ceb236c1db85" providerId="AD" clId="Web-{6CFB30D6-3AAB-FEE3-BA3F-51DC4641B110}" dt="2022-10-09T03:02:47.499" v="13" actId="14100"/>
        <pc:sldMkLst>
          <pc:docMk/>
          <pc:sldMk cId="4160828248" sldId="265"/>
        </pc:sldMkLst>
        <pc:spChg chg="mod">
          <ac:chgData name="Brenda Resendiz" userId="S::resendizbrenda@ksu.edu::74f74e45-42b1-4a64-8217-ceb236c1db85" providerId="AD" clId="Web-{6CFB30D6-3AAB-FEE3-BA3F-51DC4641B110}" dt="2022-10-09T03:02:47.499" v="13" actId="14100"/>
          <ac:spMkLst>
            <pc:docMk/>
            <pc:sldMk cId="4160828248" sldId="265"/>
            <ac:spMk id="2" creationId="{A7DD293F-660B-FFE9-EB34-A9E4A4A08BDB}"/>
          </ac:spMkLst>
        </pc:spChg>
        <pc:spChg chg="mod">
          <ac:chgData name="Brenda Resendiz" userId="S::resendizbrenda@ksu.edu::74f74e45-42b1-4a64-8217-ceb236c1db85" providerId="AD" clId="Web-{6CFB30D6-3AAB-FEE3-BA3F-51DC4641B110}" dt="2022-10-09T03:00:47.839" v="9" actId="20577"/>
          <ac:spMkLst>
            <pc:docMk/>
            <pc:sldMk cId="4160828248" sldId="265"/>
            <ac:spMk id="10" creationId="{B79B4565-8D0C-04B6-ABAB-361B8C450DA2}"/>
          </ac:spMkLst>
        </pc:spChg>
        <pc:spChg chg="mod">
          <ac:chgData name="Brenda Resendiz" userId="S::resendizbrenda@ksu.edu::74f74e45-42b1-4a64-8217-ceb236c1db85" providerId="AD" clId="Web-{6CFB30D6-3AAB-FEE3-BA3F-51DC4641B110}" dt="2022-10-09T03:00:28.916" v="7" actId="20577"/>
          <ac:spMkLst>
            <pc:docMk/>
            <pc:sldMk cId="4160828248" sldId="265"/>
            <ac:spMk id="36" creationId="{7DD15D33-82D2-AD89-3066-CA7485392DC3}"/>
          </ac:spMkLst>
        </pc:spChg>
      </pc:sldChg>
    </pc:docChg>
  </pc:docChgLst>
  <pc:docChgLst>
    <pc:chgData name="Andrea Cuin" userId="S::isabelac@ksu.edu::30cad9a1-d47b-42e0-84b7-3bb036fd80ee" providerId="AD" clId="Web-{4889DB08-102A-7118-EA97-FC1E9CC1C4BD}"/>
    <pc:docChg chg="addSld modSld sldOrd">
      <pc:chgData name="Andrea Cuin" userId="S::isabelac@ksu.edu::30cad9a1-d47b-42e0-84b7-3bb036fd80ee" providerId="AD" clId="Web-{4889DB08-102A-7118-EA97-FC1E9CC1C4BD}" dt="2022-10-05T22:43:12.602" v="80" actId="14100"/>
      <pc:docMkLst>
        <pc:docMk/>
      </pc:docMkLst>
      <pc:sldChg chg="modSp">
        <pc:chgData name="Andrea Cuin" userId="S::isabelac@ksu.edu::30cad9a1-d47b-42e0-84b7-3bb036fd80ee" providerId="AD" clId="Web-{4889DB08-102A-7118-EA97-FC1E9CC1C4BD}" dt="2022-10-05T22:43:12.602" v="80" actId="14100"/>
        <pc:sldMkLst>
          <pc:docMk/>
          <pc:sldMk cId="3194870263" sldId="257"/>
        </pc:sldMkLst>
        <pc:spChg chg="mod">
          <ac:chgData name="Andrea Cuin" userId="S::isabelac@ksu.edu::30cad9a1-d47b-42e0-84b7-3bb036fd80ee" providerId="AD" clId="Web-{4889DB08-102A-7118-EA97-FC1E9CC1C4BD}" dt="2022-10-05T22:43:12.602" v="80" actId="14100"/>
          <ac:spMkLst>
            <pc:docMk/>
            <pc:sldMk cId="3194870263" sldId="257"/>
            <ac:spMk id="2" creationId="{4F34896E-7026-7F0D-A030-AA1D234C5F2C}"/>
          </ac:spMkLst>
        </pc:spChg>
      </pc:sldChg>
      <pc:sldChg chg="addSp delSp modSp new mod ord setBg">
        <pc:chgData name="Andrea Cuin" userId="S::isabelac@ksu.edu::30cad9a1-d47b-42e0-84b7-3bb036fd80ee" providerId="AD" clId="Web-{4889DB08-102A-7118-EA97-FC1E9CC1C4BD}" dt="2022-10-05T22:40:37.816" v="31"/>
        <pc:sldMkLst>
          <pc:docMk/>
          <pc:sldMk cId="1734205568" sldId="266"/>
        </pc:sldMkLst>
        <pc:spChg chg="del">
          <ac:chgData name="Andrea Cuin" userId="S::isabelac@ksu.edu::30cad9a1-d47b-42e0-84b7-3bb036fd80ee" providerId="AD" clId="Web-{4889DB08-102A-7118-EA97-FC1E9CC1C4BD}" dt="2022-10-05T22:39:27.579" v="3"/>
          <ac:spMkLst>
            <pc:docMk/>
            <pc:sldMk cId="1734205568" sldId="266"/>
            <ac:spMk id="2" creationId="{2712F2AA-46A4-2CB7-5105-4A5FFC182288}"/>
          </ac:spMkLst>
        </pc:spChg>
        <pc:spChg chg="del">
          <ac:chgData name="Andrea Cuin" userId="S::isabelac@ksu.edu::30cad9a1-d47b-42e0-84b7-3bb036fd80ee" providerId="AD" clId="Web-{4889DB08-102A-7118-EA97-FC1E9CC1C4BD}" dt="2022-10-05T22:39:18.329" v="2"/>
          <ac:spMkLst>
            <pc:docMk/>
            <pc:sldMk cId="1734205568" sldId="266"/>
            <ac:spMk id="3" creationId="{AF7A1E89-49D1-8C99-DF20-26EE4D733735}"/>
          </ac:spMkLst>
        </pc:spChg>
        <pc:spChg chg="add mod">
          <ac:chgData name="Andrea Cuin" userId="S::isabelac@ksu.edu::30cad9a1-d47b-42e0-84b7-3bb036fd80ee" providerId="AD" clId="Web-{4889DB08-102A-7118-EA97-FC1E9CC1C4BD}" dt="2022-10-05T22:40:37.816" v="31"/>
          <ac:spMkLst>
            <pc:docMk/>
            <pc:sldMk cId="1734205568" sldId="266"/>
            <ac:spMk id="5" creationId="{F0A4C295-D3A8-8097-D130-7FA2C31E2E80}"/>
          </ac:spMkLst>
        </pc:spChg>
        <pc:spChg chg="add del">
          <ac:chgData name="Andrea Cuin" userId="S::isabelac@ksu.edu::30cad9a1-d47b-42e0-84b7-3bb036fd80ee" providerId="AD" clId="Web-{4889DB08-102A-7118-EA97-FC1E9CC1C4BD}" dt="2022-10-05T22:40:37.816" v="31"/>
          <ac:spMkLst>
            <pc:docMk/>
            <pc:sldMk cId="1734205568" sldId="266"/>
            <ac:spMk id="9" creationId="{DD7EAFE6-2BB9-41FB-9CF4-588CFC708774}"/>
          </ac:spMkLst>
        </pc:spChg>
        <pc:spChg chg="add del">
          <ac:chgData name="Andrea Cuin" userId="S::isabelac@ksu.edu::30cad9a1-d47b-42e0-84b7-3bb036fd80ee" providerId="AD" clId="Web-{4889DB08-102A-7118-EA97-FC1E9CC1C4BD}" dt="2022-10-05T22:40:37.816" v="31"/>
          <ac:spMkLst>
            <pc:docMk/>
            <pc:sldMk cId="1734205568" sldId="266"/>
            <ac:spMk id="11" creationId="{8A2477EE-FBE5-4DB7-8438-DE1CAC61A2EA}"/>
          </ac:spMkLst>
        </pc:spChg>
        <pc:spChg chg="add del">
          <ac:chgData name="Andrea Cuin" userId="S::isabelac@ksu.edu::30cad9a1-d47b-42e0-84b7-3bb036fd80ee" providerId="AD" clId="Web-{4889DB08-102A-7118-EA97-FC1E9CC1C4BD}" dt="2022-10-05T22:40:37.816" v="31"/>
          <ac:spMkLst>
            <pc:docMk/>
            <pc:sldMk cId="1734205568" sldId="266"/>
            <ac:spMk id="13" creationId="{867912E0-7B70-4D65-A41A-20F7485303E5}"/>
          </ac:spMkLst>
        </pc:spChg>
        <pc:spChg chg="add del">
          <ac:chgData name="Andrea Cuin" userId="S::isabelac@ksu.edu::30cad9a1-d47b-42e0-84b7-3bb036fd80ee" providerId="AD" clId="Web-{4889DB08-102A-7118-EA97-FC1E9CC1C4BD}" dt="2022-10-05T22:40:37.816" v="31"/>
          <ac:spMkLst>
            <pc:docMk/>
            <pc:sldMk cId="1734205568" sldId="266"/>
            <ac:spMk id="15" creationId="{CE6B9D43-B85C-4BE1-B5D0-75845C57843C}"/>
          </ac:spMkLst>
        </pc:spChg>
        <pc:spChg chg="add del">
          <ac:chgData name="Andrea Cuin" userId="S::isabelac@ksu.edu::30cad9a1-d47b-42e0-84b7-3bb036fd80ee" providerId="AD" clId="Web-{4889DB08-102A-7118-EA97-FC1E9CC1C4BD}" dt="2022-10-05T22:40:37.816" v="31"/>
          <ac:spMkLst>
            <pc:docMk/>
            <pc:sldMk cId="1734205568" sldId="266"/>
            <ac:spMk id="17" creationId="{8F5204B0-55EE-43DD-B2F3-3C09DC1B9A4D}"/>
          </ac:spMkLst>
        </pc:spChg>
        <pc:spChg chg="add del">
          <ac:chgData name="Andrea Cuin" userId="S::isabelac@ksu.edu::30cad9a1-d47b-42e0-84b7-3bb036fd80ee" providerId="AD" clId="Web-{4889DB08-102A-7118-EA97-FC1E9CC1C4BD}" dt="2022-10-05T22:40:37.816" v="31"/>
          <ac:spMkLst>
            <pc:docMk/>
            <pc:sldMk cId="1734205568" sldId="266"/>
            <ac:spMk id="19" creationId="{8DE8F944-5DE8-41DF-A94C-AD0EB286068E}"/>
          </ac:spMkLst>
        </pc:spChg>
        <pc:spChg chg="add del">
          <ac:chgData name="Andrea Cuin" userId="S::isabelac@ksu.edu::30cad9a1-d47b-42e0-84b7-3bb036fd80ee" providerId="AD" clId="Web-{4889DB08-102A-7118-EA97-FC1E9CC1C4BD}" dt="2022-10-05T22:40:37.816" v="31"/>
          <ac:spMkLst>
            <pc:docMk/>
            <pc:sldMk cId="1734205568" sldId="266"/>
            <ac:spMk id="21" creationId="{30E5B461-7974-4932-8439-DFC1B0AB2F65}"/>
          </ac:spMkLst>
        </pc:spChg>
        <pc:spChg chg="add">
          <ac:chgData name="Andrea Cuin" userId="S::isabelac@ksu.edu::30cad9a1-d47b-42e0-84b7-3bb036fd80ee" providerId="AD" clId="Web-{4889DB08-102A-7118-EA97-FC1E9CC1C4BD}" dt="2022-10-05T22:40:37.816" v="31"/>
          <ac:spMkLst>
            <pc:docMk/>
            <pc:sldMk cId="1734205568" sldId="266"/>
            <ac:spMk id="26" creationId="{DD7EAFE6-2BB9-41FB-9CF4-588CFC708774}"/>
          </ac:spMkLst>
        </pc:spChg>
        <pc:spChg chg="add">
          <ac:chgData name="Andrea Cuin" userId="S::isabelac@ksu.edu::30cad9a1-d47b-42e0-84b7-3bb036fd80ee" providerId="AD" clId="Web-{4889DB08-102A-7118-EA97-FC1E9CC1C4BD}" dt="2022-10-05T22:40:37.816" v="31"/>
          <ac:spMkLst>
            <pc:docMk/>
            <pc:sldMk cId="1734205568" sldId="266"/>
            <ac:spMk id="28" creationId="{8C37C960-91F5-4F61-B2CD-8A037920720B}"/>
          </ac:spMkLst>
        </pc:spChg>
        <pc:spChg chg="add">
          <ac:chgData name="Andrea Cuin" userId="S::isabelac@ksu.edu::30cad9a1-d47b-42e0-84b7-3bb036fd80ee" providerId="AD" clId="Web-{4889DB08-102A-7118-EA97-FC1E9CC1C4BD}" dt="2022-10-05T22:40:37.816" v="31"/>
          <ac:spMkLst>
            <pc:docMk/>
            <pc:sldMk cId="1734205568" sldId="266"/>
            <ac:spMk id="30" creationId="{A5C31099-1BBD-40CE-BC60-FCE50741940D}"/>
          </ac:spMkLst>
        </pc:spChg>
        <pc:spChg chg="add">
          <ac:chgData name="Andrea Cuin" userId="S::isabelac@ksu.edu::30cad9a1-d47b-42e0-84b7-3bb036fd80ee" providerId="AD" clId="Web-{4889DB08-102A-7118-EA97-FC1E9CC1C4BD}" dt="2022-10-05T22:40:37.816" v="31"/>
          <ac:spMkLst>
            <pc:docMk/>
            <pc:sldMk cId="1734205568" sldId="266"/>
            <ac:spMk id="32" creationId="{EA2846BE-460A-477B-A2F4-52F298BF43EE}"/>
          </ac:spMkLst>
        </pc:spChg>
        <pc:spChg chg="add">
          <ac:chgData name="Andrea Cuin" userId="S::isabelac@ksu.edu::30cad9a1-d47b-42e0-84b7-3bb036fd80ee" providerId="AD" clId="Web-{4889DB08-102A-7118-EA97-FC1E9CC1C4BD}" dt="2022-10-05T22:40:37.816" v="31"/>
          <ac:spMkLst>
            <pc:docMk/>
            <pc:sldMk cId="1734205568" sldId="266"/>
            <ac:spMk id="34" creationId="{C8401D34-2155-4B53-A686-7345BE15C466}"/>
          </ac:spMkLst>
        </pc:spChg>
        <pc:spChg chg="add">
          <ac:chgData name="Andrea Cuin" userId="S::isabelac@ksu.edu::30cad9a1-d47b-42e0-84b7-3bb036fd80ee" providerId="AD" clId="Web-{4889DB08-102A-7118-EA97-FC1E9CC1C4BD}" dt="2022-10-05T22:40:37.816" v="31"/>
          <ac:spMkLst>
            <pc:docMk/>
            <pc:sldMk cId="1734205568" sldId="266"/>
            <ac:spMk id="36" creationId="{E37BCD97-E1A4-4EBB-8D1C-8CC0B55A64B2}"/>
          </ac:spMkLst>
        </pc:spChg>
        <pc:spChg chg="add">
          <ac:chgData name="Andrea Cuin" userId="S::isabelac@ksu.edu::30cad9a1-d47b-42e0-84b7-3bb036fd80ee" providerId="AD" clId="Web-{4889DB08-102A-7118-EA97-FC1E9CC1C4BD}" dt="2022-10-05T22:40:37.816" v="31"/>
          <ac:spMkLst>
            <pc:docMk/>
            <pc:sldMk cId="1734205568" sldId="266"/>
            <ac:spMk id="38" creationId="{5EDC1F21-AC5B-4D05-9108-5E5D2894884F}"/>
          </ac:spMkLst>
        </pc:spChg>
        <pc:picChg chg="add mod ord">
          <ac:chgData name="Andrea Cuin" userId="S::isabelac@ksu.edu::30cad9a1-d47b-42e0-84b7-3bb036fd80ee" providerId="AD" clId="Web-{4889DB08-102A-7118-EA97-FC1E9CC1C4BD}" dt="2022-10-05T22:40:37.816" v="31"/>
          <ac:picMkLst>
            <pc:docMk/>
            <pc:sldMk cId="1734205568" sldId="266"/>
            <ac:picMk id="4" creationId="{147EE50D-180F-CFC3-2B81-88F793A1D888}"/>
          </ac:picMkLst>
        </pc:picChg>
      </pc:sldChg>
    </pc:docChg>
  </pc:docChgLst>
  <pc:docChgLst>
    <pc:chgData name="Marilu Rodriguez-Melendez" userId="S::marilurodriguezmele@ksu.edu::ba731c7d-7bb4-4d77-85ea-2096821e22f2" providerId="AD" clId="Web-{AD89B794-B713-4E50-A4B2-6C8C1D432D90}"/>
    <pc:docChg chg="modSld">
      <pc:chgData name="Marilu Rodriguez-Melendez" userId="S::marilurodriguezmele@ksu.edu::ba731c7d-7bb4-4d77-85ea-2096821e22f2" providerId="AD" clId="Web-{AD89B794-B713-4E50-A4B2-6C8C1D432D90}" dt="2022-10-06T04:44:16.575" v="1" actId="20577"/>
      <pc:docMkLst>
        <pc:docMk/>
      </pc:docMkLst>
      <pc:sldChg chg="modSp">
        <pc:chgData name="Marilu Rodriguez-Melendez" userId="S::marilurodriguezmele@ksu.edu::ba731c7d-7bb4-4d77-85ea-2096821e22f2" providerId="AD" clId="Web-{AD89B794-B713-4E50-A4B2-6C8C1D432D90}" dt="2022-10-06T04:44:16.575" v="1" actId="20577"/>
        <pc:sldMkLst>
          <pc:docMk/>
          <pc:sldMk cId="1101392010" sldId="260"/>
        </pc:sldMkLst>
        <pc:spChg chg="mod">
          <ac:chgData name="Marilu Rodriguez-Melendez" userId="S::marilurodriguezmele@ksu.edu::ba731c7d-7bb4-4d77-85ea-2096821e22f2" providerId="AD" clId="Web-{AD89B794-B713-4E50-A4B2-6C8C1D432D90}" dt="2022-10-06T04:44:16.575" v="1" actId="20577"/>
          <ac:spMkLst>
            <pc:docMk/>
            <pc:sldMk cId="1101392010" sldId="260"/>
            <ac:spMk id="22" creationId="{726A31FA-723A-B24B-5C46-1C53E07B8B60}"/>
          </ac:spMkLst>
        </pc:spChg>
      </pc:sldChg>
    </pc:docChg>
  </pc:docChgLst>
  <pc:docChgLst>
    <pc:chgData name="Veronica Martinez" userId="S::veronica18@ksu.edu::9223ea8e-6a25-41df-8098-ca424da28de3" providerId="AD" clId="Web-{513CF6DE-0843-9185-9F5D-BD453D0A5747}"/>
    <pc:docChg chg="modSld">
      <pc:chgData name="Veronica Martinez" userId="S::veronica18@ksu.edu::9223ea8e-6a25-41df-8098-ca424da28de3" providerId="AD" clId="Web-{513CF6DE-0843-9185-9F5D-BD453D0A5747}" dt="2022-10-07T02:14:42.906" v="70" actId="20577"/>
      <pc:docMkLst>
        <pc:docMk/>
      </pc:docMkLst>
      <pc:sldChg chg="modSp">
        <pc:chgData name="Veronica Martinez" userId="S::veronica18@ksu.edu::9223ea8e-6a25-41df-8098-ca424da28de3" providerId="AD" clId="Web-{513CF6DE-0843-9185-9F5D-BD453D0A5747}" dt="2022-10-07T02:06:48.094" v="65" actId="1076"/>
        <pc:sldMkLst>
          <pc:docMk/>
          <pc:sldMk cId="2481042693" sldId="259"/>
        </pc:sldMkLst>
        <pc:spChg chg="mod">
          <ac:chgData name="Veronica Martinez" userId="S::veronica18@ksu.edu::9223ea8e-6a25-41df-8098-ca424da28de3" providerId="AD" clId="Web-{513CF6DE-0843-9185-9F5D-BD453D0A5747}" dt="2022-10-07T02:06:45.078" v="64" actId="1076"/>
          <ac:spMkLst>
            <pc:docMk/>
            <pc:sldMk cId="2481042693" sldId="259"/>
            <ac:spMk id="2" creationId="{EE62BEA4-E57D-A55B-4CA1-76FF1C933B16}"/>
          </ac:spMkLst>
        </pc:spChg>
        <pc:spChg chg="mod">
          <ac:chgData name="Veronica Martinez" userId="S::veronica18@ksu.edu::9223ea8e-6a25-41df-8098-ca424da28de3" providerId="AD" clId="Web-{513CF6DE-0843-9185-9F5D-BD453D0A5747}" dt="2022-10-07T02:06:30.046" v="62" actId="1076"/>
          <ac:spMkLst>
            <pc:docMk/>
            <pc:sldMk cId="2481042693" sldId="259"/>
            <ac:spMk id="3" creationId="{173F19D5-D76B-022A-C468-4C6379A3D88A}"/>
          </ac:spMkLst>
        </pc:spChg>
        <pc:spChg chg="mod">
          <ac:chgData name="Veronica Martinez" userId="S::veronica18@ksu.edu::9223ea8e-6a25-41df-8098-ca424da28de3" providerId="AD" clId="Web-{513CF6DE-0843-9185-9F5D-BD453D0A5747}" dt="2022-10-07T02:06:36.859" v="63" actId="1076"/>
          <ac:spMkLst>
            <pc:docMk/>
            <pc:sldMk cId="2481042693" sldId="259"/>
            <ac:spMk id="5" creationId="{3146EBBF-9260-FC41-7681-19A0D2FCBBD8}"/>
          </ac:spMkLst>
        </pc:spChg>
        <pc:picChg chg="mod">
          <ac:chgData name="Veronica Martinez" userId="S::veronica18@ksu.edu::9223ea8e-6a25-41df-8098-ca424da28de3" providerId="AD" clId="Web-{513CF6DE-0843-9185-9F5D-BD453D0A5747}" dt="2022-10-07T02:06:48.094" v="65" actId="1076"/>
          <ac:picMkLst>
            <pc:docMk/>
            <pc:sldMk cId="2481042693" sldId="259"/>
            <ac:picMk id="6" creationId="{CE611CE4-8576-A36F-183A-4B3E95B3EA4D}"/>
          </ac:picMkLst>
        </pc:picChg>
      </pc:sldChg>
      <pc:sldChg chg="modSp">
        <pc:chgData name="Veronica Martinez" userId="S::veronica18@ksu.edu::9223ea8e-6a25-41df-8098-ca424da28de3" providerId="AD" clId="Web-{513CF6DE-0843-9185-9F5D-BD453D0A5747}" dt="2022-10-07T02:08:25.974" v="66" actId="1076"/>
        <pc:sldMkLst>
          <pc:docMk/>
          <pc:sldMk cId="1101392010" sldId="260"/>
        </pc:sldMkLst>
        <pc:spChg chg="mod">
          <ac:chgData name="Veronica Martinez" userId="S::veronica18@ksu.edu::9223ea8e-6a25-41df-8098-ca424da28de3" providerId="AD" clId="Web-{513CF6DE-0843-9185-9F5D-BD453D0A5747}" dt="2022-10-07T02:08:25.974" v="66" actId="1076"/>
          <ac:spMkLst>
            <pc:docMk/>
            <pc:sldMk cId="1101392010" sldId="260"/>
            <ac:spMk id="22" creationId="{726A31FA-723A-B24B-5C46-1C53E07B8B60}"/>
          </ac:spMkLst>
        </pc:spChg>
      </pc:sldChg>
      <pc:sldChg chg="modSp">
        <pc:chgData name="Veronica Martinez" userId="S::veronica18@ksu.edu::9223ea8e-6a25-41df-8098-ca424da28de3" providerId="AD" clId="Web-{513CF6DE-0843-9185-9F5D-BD453D0A5747}" dt="2022-10-07T02:08:42.068" v="67" actId="20577"/>
        <pc:sldMkLst>
          <pc:docMk/>
          <pc:sldMk cId="2522008718" sldId="261"/>
        </pc:sldMkLst>
        <pc:spChg chg="mod">
          <ac:chgData name="Veronica Martinez" userId="S::veronica18@ksu.edu::9223ea8e-6a25-41df-8098-ca424da28de3" providerId="AD" clId="Web-{513CF6DE-0843-9185-9F5D-BD453D0A5747}" dt="2022-10-07T02:08:42.068" v="67" actId="20577"/>
          <ac:spMkLst>
            <pc:docMk/>
            <pc:sldMk cId="2522008718" sldId="261"/>
            <ac:spMk id="2" creationId="{4249735C-7EC2-96A8-A74F-CCBEADA63BA2}"/>
          </ac:spMkLst>
        </pc:spChg>
      </pc:sldChg>
      <pc:sldChg chg="modSp">
        <pc:chgData name="Veronica Martinez" userId="S::veronica18@ksu.edu::9223ea8e-6a25-41df-8098-ca424da28de3" providerId="AD" clId="Web-{513CF6DE-0843-9185-9F5D-BD453D0A5747}" dt="2022-10-07T02:14:42.906" v="70" actId="20577"/>
        <pc:sldMkLst>
          <pc:docMk/>
          <pc:sldMk cId="394022584" sldId="269"/>
        </pc:sldMkLst>
        <pc:spChg chg="mod">
          <ac:chgData name="Veronica Martinez" userId="S::veronica18@ksu.edu::9223ea8e-6a25-41df-8098-ca424da28de3" providerId="AD" clId="Web-{513CF6DE-0843-9185-9F5D-BD453D0A5747}" dt="2022-10-07T02:14:42.906" v="70" actId="20577"/>
          <ac:spMkLst>
            <pc:docMk/>
            <pc:sldMk cId="394022584" sldId="269"/>
            <ac:spMk id="9" creationId="{CA377345-886A-8E38-16B2-F94BFF99CA15}"/>
          </ac:spMkLst>
        </pc:spChg>
      </pc:sldChg>
    </pc:docChg>
  </pc:docChgLst>
  <pc:docChgLst>
    <pc:chgData name="Andrea Cuin" userId="S::isabelac@ksu.edu::30cad9a1-d47b-42e0-84b7-3bb036fd80ee" providerId="AD" clId="Web-{8BA099AA-94EE-433D-9B9A-538A033F92F9}"/>
    <pc:docChg chg="modSld">
      <pc:chgData name="Andrea Cuin" userId="S::isabelac@ksu.edu::30cad9a1-d47b-42e0-84b7-3bb036fd80ee" providerId="AD" clId="Web-{8BA099AA-94EE-433D-9B9A-538A033F92F9}" dt="2022-10-17T01:11:47.199" v="214" actId="20577"/>
      <pc:docMkLst>
        <pc:docMk/>
      </pc:docMkLst>
      <pc:sldChg chg="addSp modSp">
        <pc:chgData name="Andrea Cuin" userId="S::isabelac@ksu.edu::30cad9a1-d47b-42e0-84b7-3bb036fd80ee" providerId="AD" clId="Web-{8BA099AA-94EE-433D-9B9A-538A033F92F9}" dt="2022-10-17T01:11:47.199" v="214" actId="20577"/>
        <pc:sldMkLst>
          <pc:docMk/>
          <pc:sldMk cId="3194870263" sldId="257"/>
        </pc:sldMkLst>
        <pc:spChg chg="mod">
          <ac:chgData name="Andrea Cuin" userId="S::isabelac@ksu.edu::30cad9a1-d47b-42e0-84b7-3bb036fd80ee" providerId="AD" clId="Web-{8BA099AA-94EE-433D-9B9A-538A033F92F9}" dt="2022-10-17T01:05:42.686" v="5" actId="1076"/>
          <ac:spMkLst>
            <pc:docMk/>
            <pc:sldMk cId="3194870263" sldId="257"/>
            <ac:spMk id="2" creationId="{4F34896E-7026-7F0D-A030-AA1D234C5F2C}"/>
          </ac:spMkLst>
        </pc:spChg>
        <pc:spChg chg="mod">
          <ac:chgData name="Andrea Cuin" userId="S::isabelac@ksu.edu::30cad9a1-d47b-42e0-84b7-3bb036fd80ee" providerId="AD" clId="Web-{8BA099AA-94EE-433D-9B9A-538A033F92F9}" dt="2022-10-17T01:05:38.873" v="4" actId="1076"/>
          <ac:spMkLst>
            <pc:docMk/>
            <pc:sldMk cId="3194870263" sldId="257"/>
            <ac:spMk id="3" creationId="{39C64B2B-31A5-16EE-3F61-5FA7288DE981}"/>
          </ac:spMkLst>
        </pc:spChg>
        <pc:spChg chg="add mod">
          <ac:chgData name="Andrea Cuin" userId="S::isabelac@ksu.edu::30cad9a1-d47b-42e0-84b7-3bb036fd80ee" providerId="AD" clId="Web-{8BA099AA-94EE-433D-9B9A-538A033F92F9}" dt="2022-10-17T01:11:47.199" v="214" actId="20577"/>
          <ac:spMkLst>
            <pc:docMk/>
            <pc:sldMk cId="3194870263" sldId="257"/>
            <ac:spMk id="4" creationId="{EE5D1D83-6ED8-AE5A-15A2-ED567093ED10}"/>
          </ac:spMkLst>
        </pc:spChg>
        <pc:spChg chg="mod">
          <ac:chgData name="Andrea Cuin" userId="S::isabelac@ksu.edu::30cad9a1-d47b-42e0-84b7-3bb036fd80ee" providerId="AD" clId="Web-{8BA099AA-94EE-433D-9B9A-538A033F92F9}" dt="2022-10-17T01:11:33.902" v="204" actId="20577"/>
          <ac:spMkLst>
            <pc:docMk/>
            <pc:sldMk cId="3194870263" sldId="257"/>
            <ac:spMk id="14" creationId="{6132AA63-77FB-6F77-8B44-E891343F0AB0}"/>
          </ac:spMkLst>
        </pc:spChg>
      </pc:sldChg>
      <pc:sldChg chg="modSp">
        <pc:chgData name="Andrea Cuin" userId="S::isabelac@ksu.edu::30cad9a1-d47b-42e0-84b7-3bb036fd80ee" providerId="AD" clId="Web-{8BA099AA-94EE-433D-9B9A-538A033F92F9}" dt="2022-10-17T01:04:53.497" v="3" actId="14100"/>
        <pc:sldMkLst>
          <pc:docMk/>
          <pc:sldMk cId="394022584" sldId="269"/>
        </pc:sldMkLst>
        <pc:spChg chg="mod">
          <ac:chgData name="Andrea Cuin" userId="S::isabelac@ksu.edu::30cad9a1-d47b-42e0-84b7-3bb036fd80ee" providerId="AD" clId="Web-{8BA099AA-94EE-433D-9B9A-538A033F92F9}" dt="2022-10-17T01:04:53.497" v="3" actId="14100"/>
          <ac:spMkLst>
            <pc:docMk/>
            <pc:sldMk cId="394022584" sldId="269"/>
            <ac:spMk id="7" creationId="{6D0B7170-E42D-F053-2880-CBD45DB32AF1}"/>
          </ac:spMkLst>
        </pc:spChg>
        <pc:spChg chg="mod">
          <ac:chgData name="Andrea Cuin" userId="S::isabelac@ksu.edu::30cad9a1-d47b-42e0-84b7-3bb036fd80ee" providerId="AD" clId="Web-{8BA099AA-94EE-433D-9B9A-538A033F92F9}" dt="2022-10-17T01:04:50.528" v="1" actId="20577"/>
          <ac:spMkLst>
            <pc:docMk/>
            <pc:sldMk cId="394022584" sldId="269"/>
            <ac:spMk id="9" creationId="{CA377345-886A-8E38-16B2-F94BFF99CA15}"/>
          </ac:spMkLst>
        </pc:spChg>
      </pc:sldChg>
    </pc:docChg>
  </pc:docChgLst>
  <pc:docChgLst>
    <pc:chgData name="Lourdes Martinez" userId="S::mlmartinez21@ksu.edu::54a87ab9-798b-4579-89ed-5f63121257c5" providerId="AD" clId="Web-{1275CD64-D8CF-4BAA-8A4D-41860176EA2A}"/>
    <pc:docChg chg="addSld delSld modSld">
      <pc:chgData name="Lourdes Martinez" userId="S::mlmartinez21@ksu.edu::54a87ab9-798b-4579-89ed-5f63121257c5" providerId="AD" clId="Web-{1275CD64-D8CF-4BAA-8A4D-41860176EA2A}" dt="2022-10-06T03:50:56.513" v="336" actId="1076"/>
      <pc:docMkLst>
        <pc:docMk/>
      </pc:docMkLst>
      <pc:sldChg chg="addSp delSp modSp">
        <pc:chgData name="Lourdes Martinez" userId="S::mlmartinez21@ksu.edu::54a87ab9-798b-4579-89ed-5f63121257c5" providerId="AD" clId="Web-{1275CD64-D8CF-4BAA-8A4D-41860176EA2A}" dt="2022-10-06T03:16:18.594" v="21" actId="1076"/>
        <pc:sldMkLst>
          <pc:docMk/>
          <pc:sldMk cId="2481042693" sldId="259"/>
        </pc:sldMkLst>
        <pc:spChg chg="mod">
          <ac:chgData name="Lourdes Martinez" userId="S::mlmartinez21@ksu.edu::54a87ab9-798b-4579-89ed-5f63121257c5" providerId="AD" clId="Web-{1275CD64-D8CF-4BAA-8A4D-41860176EA2A}" dt="2022-10-06T03:09:05.251" v="0" actId="1076"/>
          <ac:spMkLst>
            <pc:docMk/>
            <pc:sldMk cId="2481042693" sldId="259"/>
            <ac:spMk id="2" creationId="{EE62BEA4-E57D-A55B-4CA1-76FF1C933B16}"/>
          </ac:spMkLst>
        </pc:spChg>
        <pc:spChg chg="mod">
          <ac:chgData name="Lourdes Martinez" userId="S::mlmartinez21@ksu.edu::54a87ab9-798b-4579-89ed-5f63121257c5" providerId="AD" clId="Web-{1275CD64-D8CF-4BAA-8A4D-41860176EA2A}" dt="2022-10-06T03:11:22.584" v="9" actId="20577"/>
          <ac:spMkLst>
            <pc:docMk/>
            <pc:sldMk cId="2481042693" sldId="259"/>
            <ac:spMk id="3" creationId="{173F19D5-D76B-022A-C468-4C6379A3D88A}"/>
          </ac:spMkLst>
        </pc:spChg>
        <pc:spChg chg="add">
          <ac:chgData name="Lourdes Martinez" userId="S::mlmartinez21@ksu.edu::54a87ab9-798b-4579-89ed-5f63121257c5" providerId="AD" clId="Web-{1275CD64-D8CF-4BAA-8A4D-41860176EA2A}" dt="2022-10-06T03:14:43.340" v="15"/>
          <ac:spMkLst>
            <pc:docMk/>
            <pc:sldMk cId="2481042693" sldId="259"/>
            <ac:spMk id="8" creationId="{02966C4A-7139-2F7B-D319-32AA8AFB9918}"/>
          </ac:spMkLst>
        </pc:spChg>
        <pc:picChg chg="del">
          <ac:chgData name="Lourdes Martinez" userId="S::mlmartinez21@ksu.edu::54a87ab9-798b-4579-89ed-5f63121257c5" providerId="AD" clId="Web-{1275CD64-D8CF-4BAA-8A4D-41860176EA2A}" dt="2022-10-06T03:13:30.525" v="11"/>
          <ac:picMkLst>
            <pc:docMk/>
            <pc:sldMk cId="2481042693" sldId="259"/>
            <ac:picMk id="4" creationId="{37A8CF50-97F7-0A8C-F70C-A61994F6BE72}"/>
          </ac:picMkLst>
        </pc:picChg>
        <pc:picChg chg="add mod">
          <ac:chgData name="Lourdes Martinez" userId="S::mlmartinez21@ksu.edu::54a87ab9-798b-4579-89ed-5f63121257c5" providerId="AD" clId="Web-{1275CD64-D8CF-4BAA-8A4D-41860176EA2A}" dt="2022-10-06T03:13:39.760" v="13" actId="1076"/>
          <ac:picMkLst>
            <pc:docMk/>
            <pc:sldMk cId="2481042693" sldId="259"/>
            <ac:picMk id="6" creationId="{CE611CE4-8576-A36F-183A-4B3E95B3EA4D}"/>
          </ac:picMkLst>
        </pc:picChg>
        <pc:picChg chg="add mod">
          <ac:chgData name="Lourdes Martinez" userId="S::mlmartinez21@ksu.edu::54a87ab9-798b-4579-89ed-5f63121257c5" providerId="AD" clId="Web-{1275CD64-D8CF-4BAA-8A4D-41860176EA2A}" dt="2022-10-06T03:16:18.594" v="21" actId="1076"/>
          <ac:picMkLst>
            <pc:docMk/>
            <pc:sldMk cId="2481042693" sldId="259"/>
            <ac:picMk id="7" creationId="{7DA4363D-382A-87CE-C89D-3B62AB1C4D13}"/>
          </ac:picMkLst>
        </pc:picChg>
      </pc:sldChg>
      <pc:sldChg chg="addSp delSp modSp mod setBg">
        <pc:chgData name="Lourdes Martinez" userId="S::mlmartinez21@ksu.edu::54a87ab9-798b-4579-89ed-5f63121257c5" providerId="AD" clId="Web-{1275CD64-D8CF-4BAA-8A4D-41860176EA2A}" dt="2022-10-06T03:50:56.513" v="336" actId="1076"/>
        <pc:sldMkLst>
          <pc:docMk/>
          <pc:sldMk cId="1101392010" sldId="260"/>
        </pc:sldMkLst>
        <pc:spChg chg="mod ord">
          <ac:chgData name="Lourdes Martinez" userId="S::mlmartinez21@ksu.edu::54a87ab9-798b-4579-89ed-5f63121257c5" providerId="AD" clId="Web-{1275CD64-D8CF-4BAA-8A4D-41860176EA2A}" dt="2022-10-06T03:18:56.042" v="42"/>
          <ac:spMkLst>
            <pc:docMk/>
            <pc:sldMk cId="1101392010" sldId="260"/>
            <ac:spMk id="2" creationId="{C6E6F162-9B38-0EE3-EFB5-8BD8A691B2D3}"/>
          </ac:spMkLst>
        </pc:spChg>
        <pc:spChg chg="del">
          <ac:chgData name="Lourdes Martinez" userId="S::mlmartinez21@ksu.edu::54a87ab9-798b-4579-89ed-5f63121257c5" providerId="AD" clId="Web-{1275CD64-D8CF-4BAA-8A4D-41860176EA2A}" dt="2022-10-06T03:17:11.845" v="32"/>
          <ac:spMkLst>
            <pc:docMk/>
            <pc:sldMk cId="1101392010" sldId="260"/>
            <ac:spMk id="3" creationId="{222CB379-0204-9355-87EE-1EB1A09F0EDD}"/>
          </ac:spMkLst>
        </pc:spChg>
        <pc:spChg chg="add del mod">
          <ac:chgData name="Lourdes Martinez" userId="S::mlmartinez21@ksu.edu::54a87ab9-798b-4579-89ed-5f63121257c5" providerId="AD" clId="Web-{1275CD64-D8CF-4BAA-8A4D-41860176EA2A}" dt="2022-10-06T03:17:14.392" v="36"/>
          <ac:spMkLst>
            <pc:docMk/>
            <pc:sldMk cId="1101392010" sldId="260"/>
            <ac:spMk id="5" creationId="{A0703A7B-3B1D-A5F1-9696-CA8B486FCC4E}"/>
          </ac:spMkLst>
        </pc:spChg>
        <pc:spChg chg="add del mod">
          <ac:chgData name="Lourdes Martinez" userId="S::mlmartinez21@ksu.edu::54a87ab9-798b-4579-89ed-5f63121257c5" providerId="AD" clId="Web-{1275CD64-D8CF-4BAA-8A4D-41860176EA2A}" dt="2022-10-06T03:17:52.378" v="38"/>
          <ac:spMkLst>
            <pc:docMk/>
            <pc:sldMk cId="1101392010" sldId="260"/>
            <ac:spMk id="8" creationId="{A05B5707-CCE9-A0E2-1582-6ECFE94B0990}"/>
          </ac:spMkLst>
        </pc:spChg>
        <pc:spChg chg="add del">
          <ac:chgData name="Lourdes Martinez" userId="S::mlmartinez21@ksu.edu::54a87ab9-798b-4579-89ed-5f63121257c5" providerId="AD" clId="Web-{1275CD64-D8CF-4BAA-8A4D-41860176EA2A}" dt="2022-10-06T03:18:56.042" v="42"/>
          <ac:spMkLst>
            <pc:docMk/>
            <pc:sldMk cId="1101392010" sldId="260"/>
            <ac:spMk id="14" creationId="{DD7EAFE6-2BB9-41FB-9CF4-588CFC708774}"/>
          </ac:spMkLst>
        </pc:spChg>
        <pc:spChg chg="add del">
          <ac:chgData name="Lourdes Martinez" userId="S::mlmartinez21@ksu.edu::54a87ab9-798b-4579-89ed-5f63121257c5" providerId="AD" clId="Web-{1275CD64-D8CF-4BAA-8A4D-41860176EA2A}" dt="2022-10-06T03:18:56.042" v="42"/>
          <ac:spMkLst>
            <pc:docMk/>
            <pc:sldMk cId="1101392010" sldId="260"/>
            <ac:spMk id="16" creationId="{4E1EF4E8-5513-4BF5-BC41-04645281C672}"/>
          </ac:spMkLst>
        </pc:spChg>
        <pc:spChg chg="add del">
          <ac:chgData name="Lourdes Martinez" userId="S::mlmartinez21@ksu.edu::54a87ab9-798b-4579-89ed-5f63121257c5" providerId="AD" clId="Web-{1275CD64-D8CF-4BAA-8A4D-41860176EA2A}" dt="2022-10-06T03:18:56.042" v="42"/>
          <ac:spMkLst>
            <pc:docMk/>
            <pc:sldMk cId="1101392010" sldId="260"/>
            <ac:spMk id="18" creationId="{F1195305-FB27-4331-8243-C4D3338DCB04}"/>
          </ac:spMkLst>
        </pc:spChg>
        <pc:spChg chg="add mod">
          <ac:chgData name="Lourdes Martinez" userId="S::mlmartinez21@ksu.edu::54a87ab9-798b-4579-89ed-5f63121257c5" providerId="AD" clId="Web-{1275CD64-D8CF-4BAA-8A4D-41860176EA2A}" dt="2022-10-06T03:43:03.215" v="303" actId="20577"/>
          <ac:spMkLst>
            <pc:docMk/>
            <pc:sldMk cId="1101392010" sldId="260"/>
            <ac:spMk id="22" creationId="{726A31FA-723A-B24B-5C46-1C53E07B8B60}"/>
          </ac:spMkLst>
        </pc:spChg>
        <pc:spChg chg="add">
          <ac:chgData name="Lourdes Martinez" userId="S::mlmartinez21@ksu.edu::54a87ab9-798b-4579-89ed-5f63121257c5" providerId="AD" clId="Web-{1275CD64-D8CF-4BAA-8A4D-41860176EA2A}" dt="2022-10-06T03:18:56.042" v="42"/>
          <ac:spMkLst>
            <pc:docMk/>
            <pc:sldMk cId="1101392010" sldId="260"/>
            <ac:spMk id="25" creationId="{19B36E71-93BD-4984-AC9C-CC9FB9CC06D6}"/>
          </ac:spMkLst>
        </pc:spChg>
        <pc:spChg chg="add">
          <ac:chgData name="Lourdes Martinez" userId="S::mlmartinez21@ksu.edu::54a87ab9-798b-4579-89ed-5f63121257c5" providerId="AD" clId="Web-{1275CD64-D8CF-4BAA-8A4D-41860176EA2A}" dt="2022-10-06T03:18:56.042" v="42"/>
          <ac:spMkLst>
            <pc:docMk/>
            <pc:sldMk cId="1101392010" sldId="260"/>
            <ac:spMk id="27" creationId="{3A767031-C99F-4567-B7D9-353331C77909}"/>
          </ac:spMkLst>
        </pc:spChg>
        <pc:spChg chg="add">
          <ac:chgData name="Lourdes Martinez" userId="S::mlmartinez21@ksu.edu::54a87ab9-798b-4579-89ed-5f63121257c5" providerId="AD" clId="Web-{1275CD64-D8CF-4BAA-8A4D-41860176EA2A}" dt="2022-10-06T03:18:56.042" v="42"/>
          <ac:spMkLst>
            <pc:docMk/>
            <pc:sldMk cId="1101392010" sldId="260"/>
            <ac:spMk id="29" creationId="{63FEDEE9-12A6-4011-A532-8071D6086BF8}"/>
          </ac:spMkLst>
        </pc:spChg>
        <pc:spChg chg="add">
          <ac:chgData name="Lourdes Martinez" userId="S::mlmartinez21@ksu.edu::54a87ab9-798b-4579-89ed-5f63121257c5" providerId="AD" clId="Web-{1275CD64-D8CF-4BAA-8A4D-41860176EA2A}" dt="2022-10-06T03:18:56.042" v="42"/>
          <ac:spMkLst>
            <pc:docMk/>
            <pc:sldMk cId="1101392010" sldId="260"/>
            <ac:spMk id="31" creationId="{57C37CE9-19CE-49DF-A887-2214EBB1F097}"/>
          </ac:spMkLst>
        </pc:spChg>
        <pc:spChg chg="add">
          <ac:chgData name="Lourdes Martinez" userId="S::mlmartinez21@ksu.edu::54a87ab9-798b-4579-89ed-5f63121257c5" providerId="AD" clId="Web-{1275CD64-D8CF-4BAA-8A4D-41860176EA2A}" dt="2022-10-06T03:18:56.042" v="42"/>
          <ac:spMkLst>
            <pc:docMk/>
            <pc:sldMk cId="1101392010" sldId="260"/>
            <ac:spMk id="33" creationId="{7EF84E8E-7E93-4DEE-BCFB-2AE29098B5C3}"/>
          </ac:spMkLst>
        </pc:spChg>
        <pc:spChg chg="add">
          <ac:chgData name="Lourdes Martinez" userId="S::mlmartinez21@ksu.edu::54a87ab9-798b-4579-89ed-5f63121257c5" providerId="AD" clId="Web-{1275CD64-D8CF-4BAA-8A4D-41860176EA2A}" dt="2022-10-06T03:18:56.042" v="42"/>
          <ac:spMkLst>
            <pc:docMk/>
            <pc:sldMk cId="1101392010" sldId="260"/>
            <ac:spMk id="35" creationId="{9046502B-E9B6-4225-B8EE-BC5D644686B0}"/>
          </ac:spMkLst>
        </pc:spChg>
        <pc:spChg chg="add">
          <ac:chgData name="Lourdes Martinez" userId="S::mlmartinez21@ksu.edu::54a87ab9-798b-4579-89ed-5f63121257c5" providerId="AD" clId="Web-{1275CD64-D8CF-4BAA-8A4D-41860176EA2A}" dt="2022-10-06T03:18:56.042" v="42"/>
          <ac:spMkLst>
            <pc:docMk/>
            <pc:sldMk cId="1101392010" sldId="260"/>
            <ac:spMk id="37" creationId="{2D500B59-4CB5-4E11-9A7B-D19B4BA14B58}"/>
          </ac:spMkLst>
        </pc:spChg>
        <pc:picChg chg="add mod">
          <ac:chgData name="Lourdes Martinez" userId="S::mlmartinez21@ksu.edu::54a87ab9-798b-4579-89ed-5f63121257c5" providerId="AD" clId="Web-{1275CD64-D8CF-4BAA-8A4D-41860176EA2A}" dt="2022-10-06T03:47:27.318" v="325" actId="1076"/>
          <ac:picMkLst>
            <pc:docMk/>
            <pc:sldMk cId="1101392010" sldId="260"/>
            <ac:picMk id="3" creationId="{45081A0E-2EED-63AE-F900-7DA9611C9AB2}"/>
          </ac:picMkLst>
        </pc:picChg>
        <pc:picChg chg="add mod">
          <ac:chgData name="Lourdes Martinez" userId="S::mlmartinez21@ksu.edu::54a87ab9-798b-4579-89ed-5f63121257c5" providerId="AD" clId="Web-{1275CD64-D8CF-4BAA-8A4D-41860176EA2A}" dt="2022-10-06T03:50:09.667" v="334" actId="1076"/>
          <ac:picMkLst>
            <pc:docMk/>
            <pc:sldMk cId="1101392010" sldId="260"/>
            <ac:picMk id="4" creationId="{4937F7AB-F333-A99B-964E-56ADA2B425C8}"/>
          </ac:picMkLst>
        </pc:picChg>
        <pc:picChg chg="add del mod ord">
          <ac:chgData name="Lourdes Martinez" userId="S::mlmartinez21@ksu.edu::54a87ab9-798b-4579-89ed-5f63121257c5" providerId="AD" clId="Web-{1275CD64-D8CF-4BAA-8A4D-41860176EA2A}" dt="2022-10-06T03:17:14.439" v="37"/>
          <ac:picMkLst>
            <pc:docMk/>
            <pc:sldMk cId="1101392010" sldId="260"/>
            <ac:picMk id="4" creationId="{9A6EBBFC-2A07-DD1B-E931-CF497B4050F3}"/>
          </ac:picMkLst>
        </pc:picChg>
        <pc:picChg chg="add mod">
          <ac:chgData name="Lourdes Martinez" userId="S::mlmartinez21@ksu.edu::54a87ab9-798b-4579-89ed-5f63121257c5" providerId="AD" clId="Web-{1275CD64-D8CF-4BAA-8A4D-41860176EA2A}" dt="2022-10-06T03:50:56.513" v="336" actId="1076"/>
          <ac:picMkLst>
            <pc:docMk/>
            <pc:sldMk cId="1101392010" sldId="260"/>
            <ac:picMk id="5" creationId="{5305869B-72AD-9395-D073-60A8A1CB3198}"/>
          </ac:picMkLst>
        </pc:picChg>
        <pc:picChg chg="add mod ord">
          <ac:chgData name="Lourdes Martinez" userId="S::mlmartinez21@ksu.edu::54a87ab9-798b-4579-89ed-5f63121257c5" providerId="AD" clId="Web-{1275CD64-D8CF-4BAA-8A4D-41860176EA2A}" dt="2022-10-06T03:18:56.042" v="42"/>
          <ac:picMkLst>
            <pc:docMk/>
            <pc:sldMk cId="1101392010" sldId="260"/>
            <ac:picMk id="9" creationId="{58AEC226-8725-E0E2-FA42-C1681D17B925}"/>
          </ac:picMkLst>
        </pc:picChg>
        <pc:picChg chg="add del mod">
          <ac:chgData name="Lourdes Martinez" userId="S::mlmartinez21@ksu.edu::54a87ab9-798b-4579-89ed-5f63121257c5" providerId="AD" clId="Web-{1275CD64-D8CF-4BAA-8A4D-41860176EA2A}" dt="2022-10-06T03:45:46.440" v="314"/>
          <ac:picMkLst>
            <pc:docMk/>
            <pc:sldMk cId="1101392010" sldId="260"/>
            <ac:picMk id="10" creationId="{81D0FDF8-D252-EA7F-0E3B-46DBB5BF9DB5}"/>
          </ac:picMkLst>
        </pc:picChg>
      </pc:sldChg>
      <pc:sldChg chg="new del">
        <pc:chgData name="Lourdes Martinez" userId="S::mlmartinez21@ksu.edu::54a87ab9-798b-4579-89ed-5f63121257c5" providerId="AD" clId="Web-{1275CD64-D8CF-4BAA-8A4D-41860176EA2A}" dt="2022-10-06T03:46:47.301" v="321"/>
        <pc:sldMkLst>
          <pc:docMk/>
          <pc:sldMk cId="773963716" sldId="267"/>
        </pc:sldMkLst>
      </pc:sldChg>
    </pc:docChg>
  </pc:docChgLst>
  <pc:docChgLst>
    <pc:chgData name="Lourdes Martinez" userId="S::mlmartinez21@ksu.edu::54a87ab9-798b-4579-89ed-5f63121257c5" providerId="AD" clId="Web-{1475DAEE-BADE-4218-AA1C-C3FFA1B338F1}"/>
    <pc:docChg chg="delSld modSld">
      <pc:chgData name="Lourdes Martinez" userId="S::mlmartinez21@ksu.edu::54a87ab9-798b-4579-89ed-5f63121257c5" providerId="AD" clId="Web-{1475DAEE-BADE-4218-AA1C-C3FFA1B338F1}" dt="2022-10-07T03:14:14.140" v="89" actId="1076"/>
      <pc:docMkLst>
        <pc:docMk/>
      </pc:docMkLst>
      <pc:sldChg chg="del">
        <pc:chgData name="Lourdes Martinez" userId="S::mlmartinez21@ksu.edu::54a87ab9-798b-4579-89ed-5f63121257c5" providerId="AD" clId="Web-{1475DAEE-BADE-4218-AA1C-C3FFA1B338F1}" dt="2022-10-07T03:06:54.968" v="39"/>
        <pc:sldMkLst>
          <pc:docMk/>
          <pc:sldMk cId="2715916171" sldId="264"/>
        </pc:sldMkLst>
      </pc:sldChg>
      <pc:sldChg chg="addSp delSp modSp mod setBg">
        <pc:chgData name="Lourdes Martinez" userId="S::mlmartinez21@ksu.edu::54a87ab9-798b-4579-89ed-5f63121257c5" providerId="AD" clId="Web-{1475DAEE-BADE-4218-AA1C-C3FFA1B338F1}" dt="2022-10-07T03:14:14.140" v="89" actId="1076"/>
        <pc:sldMkLst>
          <pc:docMk/>
          <pc:sldMk cId="4160828248" sldId="265"/>
        </pc:sldMkLst>
        <pc:spChg chg="mod">
          <ac:chgData name="Lourdes Martinez" userId="S::mlmartinez21@ksu.edu::54a87ab9-798b-4579-89ed-5f63121257c5" providerId="AD" clId="Web-{1475DAEE-BADE-4218-AA1C-C3FFA1B338F1}" dt="2022-10-07T03:05:07.605" v="16" actId="1076"/>
          <ac:spMkLst>
            <pc:docMk/>
            <pc:sldMk cId="4160828248" sldId="265"/>
            <ac:spMk id="2" creationId="{A7DD293F-660B-FFE9-EB34-A9E4A4A08BDB}"/>
          </ac:spMkLst>
        </pc:spChg>
        <pc:spChg chg="del">
          <ac:chgData name="Lourdes Martinez" userId="S::mlmartinez21@ksu.edu::54a87ab9-798b-4579-89ed-5f63121257c5" providerId="AD" clId="Web-{1475DAEE-BADE-4218-AA1C-C3FFA1B338F1}" dt="2022-10-07T03:02:23.427" v="0"/>
          <ac:spMkLst>
            <pc:docMk/>
            <pc:sldMk cId="4160828248" sldId="265"/>
            <ac:spMk id="3" creationId="{29369CB6-8692-F330-9E77-ACF13D59BF35}"/>
          </ac:spMkLst>
        </pc:spChg>
        <pc:spChg chg="add del mod">
          <ac:chgData name="Lourdes Martinez" userId="S::mlmartinez21@ksu.edu::54a87ab9-798b-4579-89ed-5f63121257c5" providerId="AD" clId="Web-{1475DAEE-BADE-4218-AA1C-C3FFA1B338F1}" dt="2022-10-07T03:03:45.227" v="5"/>
          <ac:spMkLst>
            <pc:docMk/>
            <pc:sldMk cId="4160828248" sldId="265"/>
            <ac:spMk id="8" creationId="{8D6D43AA-0AC3-5D55-DEBB-33A5690C8606}"/>
          </ac:spMkLst>
        </pc:spChg>
        <pc:spChg chg="add mod">
          <ac:chgData name="Lourdes Martinez" userId="S::mlmartinez21@ksu.edu::54a87ab9-798b-4579-89ed-5f63121257c5" providerId="AD" clId="Web-{1475DAEE-BADE-4218-AA1C-C3FFA1B338F1}" dt="2022-10-07T03:14:08.327" v="87" actId="1076"/>
          <ac:spMkLst>
            <pc:docMk/>
            <pc:sldMk cId="4160828248" sldId="265"/>
            <ac:spMk id="10" creationId="{B79B4565-8D0C-04B6-ABAB-361B8C450DA2}"/>
          </ac:spMkLst>
        </pc:spChg>
        <pc:spChg chg="add mod ord">
          <ac:chgData name="Lourdes Martinez" userId="S::mlmartinez21@ksu.edu::54a87ab9-798b-4579-89ed-5f63121257c5" providerId="AD" clId="Web-{1475DAEE-BADE-4218-AA1C-C3FFA1B338F1}" dt="2022-10-07T03:14:02.593" v="86" actId="14100"/>
          <ac:spMkLst>
            <pc:docMk/>
            <pc:sldMk cId="4160828248" sldId="265"/>
            <ac:spMk id="12" creationId="{1C9EF31D-626B-E14B-6DF9-185EBD1E1EAF}"/>
          </ac:spMkLst>
        </pc:spChg>
        <pc:spChg chg="add del">
          <ac:chgData name="Lourdes Martinez" userId="S::mlmartinez21@ksu.edu::54a87ab9-798b-4579-89ed-5f63121257c5" providerId="AD" clId="Web-{1475DAEE-BADE-4218-AA1C-C3FFA1B338F1}" dt="2022-10-07T03:04:02.603" v="7"/>
          <ac:spMkLst>
            <pc:docMk/>
            <pc:sldMk cId="4160828248" sldId="265"/>
            <ac:spMk id="13" creationId="{669138DC-62E4-DB06-CFAD-F1F52F8C5870}"/>
          </ac:spMkLst>
        </pc:spChg>
        <pc:spChg chg="add del">
          <ac:chgData name="Lourdes Martinez" userId="S::mlmartinez21@ksu.edu::54a87ab9-798b-4579-89ed-5f63121257c5" providerId="AD" clId="Web-{1475DAEE-BADE-4218-AA1C-C3FFA1B338F1}" dt="2022-10-07T03:04:02.603" v="7"/>
          <ac:spMkLst>
            <pc:docMk/>
            <pc:sldMk cId="4160828248" sldId="265"/>
            <ac:spMk id="16" creationId="{32768DCD-B824-413A-B330-8D57ADB3724C}"/>
          </ac:spMkLst>
        </pc:spChg>
        <pc:spChg chg="add del">
          <ac:chgData name="Lourdes Martinez" userId="S::mlmartinez21@ksu.edu::54a87ab9-798b-4579-89ed-5f63121257c5" providerId="AD" clId="Web-{1475DAEE-BADE-4218-AA1C-C3FFA1B338F1}" dt="2022-10-07T03:04:02.603" v="7"/>
          <ac:spMkLst>
            <pc:docMk/>
            <pc:sldMk cId="4160828248" sldId="265"/>
            <ac:spMk id="18" creationId="{96E45848-BEDA-4F24-9C4E-DA2120958262}"/>
          </ac:spMkLst>
        </pc:spChg>
        <pc:spChg chg="add del">
          <ac:chgData name="Lourdes Martinez" userId="S::mlmartinez21@ksu.edu::54a87ab9-798b-4579-89ed-5f63121257c5" providerId="AD" clId="Web-{1475DAEE-BADE-4218-AA1C-C3FFA1B338F1}" dt="2022-10-07T03:04:02.603" v="7"/>
          <ac:spMkLst>
            <pc:docMk/>
            <pc:sldMk cId="4160828248" sldId="265"/>
            <ac:spMk id="20" creationId="{B2BB8117-A903-442C-9223-A4FEB85C3271}"/>
          </ac:spMkLst>
        </pc:spChg>
        <pc:spChg chg="add del">
          <ac:chgData name="Lourdes Martinez" userId="S::mlmartinez21@ksu.edu::54a87ab9-798b-4579-89ed-5f63121257c5" providerId="AD" clId="Web-{1475DAEE-BADE-4218-AA1C-C3FFA1B338F1}" dt="2022-10-07T03:04:02.603" v="7"/>
          <ac:spMkLst>
            <pc:docMk/>
            <pc:sldMk cId="4160828248" sldId="265"/>
            <ac:spMk id="22" creationId="{C59300B8-3117-43F8-9F8E-68DB9F002F92}"/>
          </ac:spMkLst>
        </pc:spChg>
        <pc:spChg chg="add del">
          <ac:chgData name="Lourdes Martinez" userId="S::mlmartinez21@ksu.edu::54a87ab9-798b-4579-89ed-5f63121257c5" providerId="AD" clId="Web-{1475DAEE-BADE-4218-AA1C-C3FFA1B338F1}" dt="2022-10-07T03:04:02.603" v="7"/>
          <ac:spMkLst>
            <pc:docMk/>
            <pc:sldMk cId="4160828248" sldId="265"/>
            <ac:spMk id="24" creationId="{1AFAE680-42C1-4104-B74F-B0A8F1FB264A}"/>
          </ac:spMkLst>
        </pc:spChg>
        <pc:spChg chg="add del">
          <ac:chgData name="Lourdes Martinez" userId="S::mlmartinez21@ksu.edu::54a87ab9-798b-4579-89ed-5f63121257c5" providerId="AD" clId="Web-{1475DAEE-BADE-4218-AA1C-C3FFA1B338F1}" dt="2022-10-07T03:04:02.603" v="7"/>
          <ac:spMkLst>
            <pc:docMk/>
            <pc:sldMk cId="4160828248" sldId="265"/>
            <ac:spMk id="26" creationId="{828A8BA9-B3FE-4C96-A0A1-72A0D2C85578}"/>
          </ac:spMkLst>
        </pc:spChg>
        <pc:spChg chg="add del">
          <ac:chgData name="Lourdes Martinez" userId="S::mlmartinez21@ksu.edu::54a87ab9-798b-4579-89ed-5f63121257c5" providerId="AD" clId="Web-{1475DAEE-BADE-4218-AA1C-C3FFA1B338F1}" dt="2022-10-07T03:04:02.603" v="7"/>
          <ac:spMkLst>
            <pc:docMk/>
            <pc:sldMk cId="4160828248" sldId="265"/>
            <ac:spMk id="28" creationId="{19F9CD66-32FC-448F-B4C5-67D17508A226}"/>
          </ac:spMkLst>
        </pc:spChg>
        <pc:spChg chg="add">
          <ac:chgData name="Lourdes Martinez" userId="S::mlmartinez21@ksu.edu::54a87ab9-798b-4579-89ed-5f63121257c5" providerId="AD" clId="Web-{1475DAEE-BADE-4218-AA1C-C3FFA1B338F1}" dt="2022-10-07T03:04:02.634" v="8"/>
          <ac:spMkLst>
            <pc:docMk/>
            <pc:sldMk cId="4160828248" sldId="265"/>
            <ac:spMk id="30" creationId="{32768DCD-B824-413A-B330-8D57ADB3724C}"/>
          </ac:spMkLst>
        </pc:spChg>
        <pc:spChg chg="add">
          <ac:chgData name="Lourdes Martinez" userId="S::mlmartinez21@ksu.edu::54a87ab9-798b-4579-89ed-5f63121257c5" providerId="AD" clId="Web-{1475DAEE-BADE-4218-AA1C-C3FFA1B338F1}" dt="2022-10-07T03:04:02.634" v="8"/>
          <ac:spMkLst>
            <pc:docMk/>
            <pc:sldMk cId="4160828248" sldId="265"/>
            <ac:spMk id="31" creationId="{96E45848-BEDA-4F24-9C4E-DA2120958262}"/>
          </ac:spMkLst>
        </pc:spChg>
        <pc:spChg chg="add">
          <ac:chgData name="Lourdes Martinez" userId="S::mlmartinez21@ksu.edu::54a87ab9-798b-4579-89ed-5f63121257c5" providerId="AD" clId="Web-{1475DAEE-BADE-4218-AA1C-C3FFA1B338F1}" dt="2022-10-07T03:04:02.634" v="8"/>
          <ac:spMkLst>
            <pc:docMk/>
            <pc:sldMk cId="4160828248" sldId="265"/>
            <ac:spMk id="32" creationId="{B2BB8117-A903-442C-9223-A4FEB85C3271}"/>
          </ac:spMkLst>
        </pc:spChg>
        <pc:spChg chg="add">
          <ac:chgData name="Lourdes Martinez" userId="S::mlmartinez21@ksu.edu::54a87ab9-798b-4579-89ed-5f63121257c5" providerId="AD" clId="Web-{1475DAEE-BADE-4218-AA1C-C3FFA1B338F1}" dt="2022-10-07T03:04:02.634" v="8"/>
          <ac:spMkLst>
            <pc:docMk/>
            <pc:sldMk cId="4160828248" sldId="265"/>
            <ac:spMk id="33" creationId="{C59300B8-3117-43F8-9F8E-68DB9F002F92}"/>
          </ac:spMkLst>
        </pc:spChg>
        <pc:spChg chg="add">
          <ac:chgData name="Lourdes Martinez" userId="S::mlmartinez21@ksu.edu::54a87ab9-798b-4579-89ed-5f63121257c5" providerId="AD" clId="Web-{1475DAEE-BADE-4218-AA1C-C3FFA1B338F1}" dt="2022-10-07T03:04:02.634" v="8"/>
          <ac:spMkLst>
            <pc:docMk/>
            <pc:sldMk cId="4160828248" sldId="265"/>
            <ac:spMk id="34" creationId="{1AFAE680-42C1-4104-B74F-B0A8F1FB264A}"/>
          </ac:spMkLst>
        </pc:spChg>
        <pc:spChg chg="add">
          <ac:chgData name="Lourdes Martinez" userId="S::mlmartinez21@ksu.edu::54a87ab9-798b-4579-89ed-5f63121257c5" providerId="AD" clId="Web-{1475DAEE-BADE-4218-AA1C-C3FFA1B338F1}" dt="2022-10-07T03:04:02.634" v="8"/>
          <ac:spMkLst>
            <pc:docMk/>
            <pc:sldMk cId="4160828248" sldId="265"/>
            <ac:spMk id="35" creationId="{828A8BA9-B3FE-4C96-A0A1-72A0D2C85578}"/>
          </ac:spMkLst>
        </pc:spChg>
        <pc:spChg chg="add mod">
          <ac:chgData name="Lourdes Martinez" userId="S::mlmartinez21@ksu.edu::54a87ab9-798b-4579-89ed-5f63121257c5" providerId="AD" clId="Web-{1475DAEE-BADE-4218-AA1C-C3FFA1B338F1}" dt="2022-10-07T03:07:34.469" v="48" actId="1076"/>
          <ac:spMkLst>
            <pc:docMk/>
            <pc:sldMk cId="4160828248" sldId="265"/>
            <ac:spMk id="36" creationId="{7DD15D33-82D2-AD89-3066-CA7485392DC3}"/>
          </ac:spMkLst>
        </pc:spChg>
        <pc:picChg chg="add del mod ord">
          <ac:chgData name="Lourdes Martinez" userId="S::mlmartinez21@ksu.edu::54a87ab9-798b-4579-89ed-5f63121257c5" providerId="AD" clId="Web-{1475DAEE-BADE-4218-AA1C-C3FFA1B338F1}" dt="2022-10-07T03:03:33.039" v="4"/>
          <ac:picMkLst>
            <pc:docMk/>
            <pc:sldMk cId="4160828248" sldId="265"/>
            <ac:picMk id="4" creationId="{EE9BA565-BA9D-3811-B852-4AEAF7AC8A4F}"/>
          </ac:picMkLst>
        </pc:picChg>
        <pc:picChg chg="add mod">
          <ac:chgData name="Lourdes Martinez" userId="S::mlmartinez21@ksu.edu::54a87ab9-798b-4579-89ed-5f63121257c5" providerId="AD" clId="Web-{1475DAEE-BADE-4218-AA1C-C3FFA1B338F1}" dt="2022-10-07T03:14:14.140" v="89" actId="1076"/>
          <ac:picMkLst>
            <pc:docMk/>
            <pc:sldMk cId="4160828248" sldId="265"/>
            <ac:picMk id="5" creationId="{2241E13E-A647-20BC-04B5-C2D3ABA5544E}"/>
          </ac:picMkLst>
        </pc:picChg>
        <pc:picChg chg="add del mod">
          <ac:chgData name="Lourdes Martinez" userId="S::mlmartinez21@ksu.edu::54a87ab9-798b-4579-89ed-5f63121257c5" providerId="AD" clId="Web-{1475DAEE-BADE-4218-AA1C-C3FFA1B338F1}" dt="2022-10-07T03:03:26.804" v="3"/>
          <ac:picMkLst>
            <pc:docMk/>
            <pc:sldMk cId="4160828248" sldId="265"/>
            <ac:picMk id="6" creationId="{E63EBD10-C25A-D1E2-5E78-130069EA52FE}"/>
          </ac:picMkLst>
        </pc:picChg>
        <pc:picChg chg="add mod ord">
          <ac:chgData name="Lourdes Martinez" userId="S::mlmartinez21@ksu.edu::54a87ab9-798b-4579-89ed-5f63121257c5" providerId="AD" clId="Web-{1475DAEE-BADE-4218-AA1C-C3FFA1B338F1}" dt="2022-10-07T03:14:11.718" v="88" actId="1076"/>
          <ac:picMkLst>
            <pc:docMk/>
            <pc:sldMk cId="4160828248" sldId="265"/>
            <ac:picMk id="9" creationId="{FB1A6DBE-0070-90AC-2E37-425C7772526C}"/>
          </ac:picMkLst>
        </pc:picChg>
        <pc:picChg chg="add del mod">
          <ac:chgData name="Lourdes Martinez" userId="S::mlmartinez21@ksu.edu::54a87ab9-798b-4579-89ed-5f63121257c5" providerId="AD" clId="Web-{1475DAEE-BADE-4218-AA1C-C3FFA1B338F1}" dt="2022-10-07T03:09:35.536" v="60"/>
          <ac:picMkLst>
            <pc:docMk/>
            <pc:sldMk cId="4160828248" sldId="265"/>
            <ac:picMk id="11" creationId="{D9DE412D-41A7-48DC-65B3-6C17968FAD88}"/>
          </ac:picMkLst>
        </pc:picChg>
      </pc:sldChg>
    </pc:docChg>
  </pc:docChgLst>
  <pc:docChgLst>
    <pc:chgData name="Jade De Matta-Romero" userId="S::jade15@ksu.edu::9163e032-3645-471e-b825-e1d41811de09" providerId="AD" clId="Web-{0283AECA-FF9C-4792-9528-816CD597726B}"/>
    <pc:docChg chg="modSld">
      <pc:chgData name="Jade De Matta-Romero" userId="S::jade15@ksu.edu::9163e032-3645-471e-b825-e1d41811de09" providerId="AD" clId="Web-{0283AECA-FF9C-4792-9528-816CD597726B}" dt="2022-10-05T16:19:56.407" v="187" actId="20577"/>
      <pc:docMkLst>
        <pc:docMk/>
      </pc:docMkLst>
      <pc:sldChg chg="addSp delSp modSp mod setBg addAnim delAnim modAnim">
        <pc:chgData name="Jade De Matta-Romero" userId="S::jade15@ksu.edu::9163e032-3645-471e-b825-e1d41811de09" providerId="AD" clId="Web-{0283AECA-FF9C-4792-9528-816CD597726B}" dt="2022-10-05T16:19:56.407" v="187" actId="20577"/>
        <pc:sldMkLst>
          <pc:docMk/>
          <pc:sldMk cId="1993601187" sldId="262"/>
        </pc:sldMkLst>
        <pc:spChg chg="mod">
          <ac:chgData name="Jade De Matta-Romero" userId="S::jade15@ksu.edu::9163e032-3645-471e-b825-e1d41811de09" providerId="AD" clId="Web-{0283AECA-FF9C-4792-9528-816CD597726B}" dt="2022-10-05T16:11:34.680" v="116"/>
          <ac:spMkLst>
            <pc:docMk/>
            <pc:sldMk cId="1993601187" sldId="262"/>
            <ac:spMk id="2" creationId="{5152C26F-F14F-8C68-936B-52A4D266D980}"/>
          </ac:spMkLst>
        </pc:spChg>
        <pc:spChg chg="mod ord">
          <ac:chgData name="Jade De Matta-Romero" userId="S::jade15@ksu.edu::9163e032-3645-471e-b825-e1d41811de09" providerId="AD" clId="Web-{0283AECA-FF9C-4792-9528-816CD597726B}" dt="2022-10-05T16:19:03.422" v="179" actId="14100"/>
          <ac:spMkLst>
            <pc:docMk/>
            <pc:sldMk cId="1993601187" sldId="262"/>
            <ac:spMk id="3" creationId="{2C9CB559-7E42-9F0E-7193-57BC2A843BFD}"/>
          </ac:spMkLst>
        </pc:spChg>
        <pc:spChg chg="add mod">
          <ac:chgData name="Jade De Matta-Romero" userId="S::jade15@ksu.edu::9163e032-3645-471e-b825-e1d41811de09" providerId="AD" clId="Web-{0283AECA-FF9C-4792-9528-816CD597726B}" dt="2022-10-05T16:19:52.642" v="186" actId="20577"/>
          <ac:spMkLst>
            <pc:docMk/>
            <pc:sldMk cId="1993601187" sldId="262"/>
            <ac:spMk id="4" creationId="{E1782E68-B944-614E-DAA9-8F9614C126FA}"/>
          </ac:spMkLst>
        </pc:spChg>
        <pc:spChg chg="add mod">
          <ac:chgData name="Jade De Matta-Romero" userId="S::jade15@ksu.edu::9163e032-3645-471e-b825-e1d41811de09" providerId="AD" clId="Web-{0283AECA-FF9C-4792-9528-816CD597726B}" dt="2022-10-05T16:19:56.407" v="187" actId="20577"/>
          <ac:spMkLst>
            <pc:docMk/>
            <pc:sldMk cId="1993601187" sldId="262"/>
            <ac:spMk id="5" creationId="{25BB4A68-55B4-A66B-3863-E2CA14A22209}"/>
          </ac:spMkLst>
        </pc:spChg>
        <pc:spChg chg="add del">
          <ac:chgData name="Jade De Matta-Romero" userId="S::jade15@ksu.edu::9163e032-3645-471e-b825-e1d41811de09" providerId="AD" clId="Web-{0283AECA-FF9C-4792-9528-816CD597726B}" dt="2022-10-05T16:11:34.695" v="117"/>
          <ac:spMkLst>
            <pc:docMk/>
            <pc:sldMk cId="1993601187" sldId="262"/>
            <ac:spMk id="10" creationId="{32768DCD-B824-413A-B330-8D57ADB3724C}"/>
          </ac:spMkLst>
        </pc:spChg>
        <pc:spChg chg="add del">
          <ac:chgData name="Jade De Matta-Romero" userId="S::jade15@ksu.edu::9163e032-3645-471e-b825-e1d41811de09" providerId="AD" clId="Web-{0283AECA-FF9C-4792-9528-816CD597726B}" dt="2022-10-05T16:11:34.695" v="117"/>
          <ac:spMkLst>
            <pc:docMk/>
            <pc:sldMk cId="1993601187" sldId="262"/>
            <ac:spMk id="12" creationId="{19F9CD66-32FC-448F-B4C5-67D17508A226}"/>
          </ac:spMkLst>
        </pc:spChg>
        <pc:spChg chg="add del">
          <ac:chgData name="Jade De Matta-Romero" userId="S::jade15@ksu.edu::9163e032-3645-471e-b825-e1d41811de09" providerId="AD" clId="Web-{0283AECA-FF9C-4792-9528-816CD597726B}" dt="2022-10-05T16:10:26.350" v="96"/>
          <ac:spMkLst>
            <pc:docMk/>
            <pc:sldMk cId="1993601187" sldId="262"/>
            <ac:spMk id="17" creationId="{32768DCD-B824-413A-B330-8D57ADB3724C}"/>
          </ac:spMkLst>
        </pc:spChg>
        <pc:spChg chg="add del">
          <ac:chgData name="Jade De Matta-Romero" userId="S::jade15@ksu.edu::9163e032-3645-471e-b825-e1d41811de09" providerId="AD" clId="Web-{0283AECA-FF9C-4792-9528-816CD597726B}" dt="2022-10-05T16:10:26.350" v="96"/>
          <ac:spMkLst>
            <pc:docMk/>
            <pc:sldMk cId="1993601187" sldId="262"/>
            <ac:spMk id="19" creationId="{96E45848-BEDA-4F24-9C4E-DA2120958262}"/>
          </ac:spMkLst>
        </pc:spChg>
        <pc:spChg chg="add del">
          <ac:chgData name="Jade De Matta-Romero" userId="S::jade15@ksu.edu::9163e032-3645-471e-b825-e1d41811de09" providerId="AD" clId="Web-{0283AECA-FF9C-4792-9528-816CD597726B}" dt="2022-10-05T16:10:26.350" v="96"/>
          <ac:spMkLst>
            <pc:docMk/>
            <pc:sldMk cId="1993601187" sldId="262"/>
            <ac:spMk id="21" creationId="{B2BB8117-A903-442C-9223-A4FEB85C3271}"/>
          </ac:spMkLst>
        </pc:spChg>
        <pc:spChg chg="add del">
          <ac:chgData name="Jade De Matta-Romero" userId="S::jade15@ksu.edu::9163e032-3645-471e-b825-e1d41811de09" providerId="AD" clId="Web-{0283AECA-FF9C-4792-9528-816CD597726B}" dt="2022-10-05T16:10:26.350" v="96"/>
          <ac:spMkLst>
            <pc:docMk/>
            <pc:sldMk cId="1993601187" sldId="262"/>
            <ac:spMk id="23" creationId="{C59300B8-3117-43F8-9F8E-68DB9F002F92}"/>
          </ac:spMkLst>
        </pc:spChg>
        <pc:spChg chg="add del">
          <ac:chgData name="Jade De Matta-Romero" userId="S::jade15@ksu.edu::9163e032-3645-471e-b825-e1d41811de09" providerId="AD" clId="Web-{0283AECA-FF9C-4792-9528-816CD597726B}" dt="2022-10-05T16:10:26.350" v="96"/>
          <ac:spMkLst>
            <pc:docMk/>
            <pc:sldMk cId="1993601187" sldId="262"/>
            <ac:spMk id="25" creationId="{1AFAE680-42C1-4104-B74F-B0A8F1FB264A}"/>
          </ac:spMkLst>
        </pc:spChg>
        <pc:spChg chg="add del">
          <ac:chgData name="Jade De Matta-Romero" userId="S::jade15@ksu.edu::9163e032-3645-471e-b825-e1d41811de09" providerId="AD" clId="Web-{0283AECA-FF9C-4792-9528-816CD597726B}" dt="2022-10-05T16:10:26.350" v="96"/>
          <ac:spMkLst>
            <pc:docMk/>
            <pc:sldMk cId="1993601187" sldId="262"/>
            <ac:spMk id="27" creationId="{828A8BA9-B3FE-4C96-A0A1-72A0D2C85578}"/>
          </ac:spMkLst>
        </pc:spChg>
        <pc:spChg chg="add del">
          <ac:chgData name="Jade De Matta-Romero" userId="S::jade15@ksu.edu::9163e032-3645-471e-b825-e1d41811de09" providerId="AD" clId="Web-{0283AECA-FF9C-4792-9528-816CD597726B}" dt="2022-10-05T16:10:28.882" v="98"/>
          <ac:spMkLst>
            <pc:docMk/>
            <pc:sldMk cId="1993601187" sldId="262"/>
            <ac:spMk id="29" creationId="{32768DCD-B824-413A-B330-8D57ADB3724C}"/>
          </ac:spMkLst>
        </pc:spChg>
        <pc:spChg chg="add del">
          <ac:chgData name="Jade De Matta-Romero" userId="S::jade15@ksu.edu::9163e032-3645-471e-b825-e1d41811de09" providerId="AD" clId="Web-{0283AECA-FF9C-4792-9528-816CD597726B}" dt="2022-10-05T16:10:35.335" v="100"/>
          <ac:spMkLst>
            <pc:docMk/>
            <pc:sldMk cId="1993601187" sldId="262"/>
            <ac:spMk id="31" creationId="{32768DCD-B824-413A-B330-8D57ADB3724C}"/>
          </ac:spMkLst>
        </pc:spChg>
        <pc:spChg chg="add del">
          <ac:chgData name="Jade De Matta-Romero" userId="S::jade15@ksu.edu::9163e032-3645-471e-b825-e1d41811de09" providerId="AD" clId="Web-{0283AECA-FF9C-4792-9528-816CD597726B}" dt="2022-10-05T16:10:35.335" v="100"/>
          <ac:spMkLst>
            <pc:docMk/>
            <pc:sldMk cId="1993601187" sldId="262"/>
            <ac:spMk id="32" creationId="{96E45848-BEDA-4F24-9C4E-DA2120958262}"/>
          </ac:spMkLst>
        </pc:spChg>
        <pc:spChg chg="add del">
          <ac:chgData name="Jade De Matta-Romero" userId="S::jade15@ksu.edu::9163e032-3645-471e-b825-e1d41811de09" providerId="AD" clId="Web-{0283AECA-FF9C-4792-9528-816CD597726B}" dt="2022-10-05T16:10:35.335" v="100"/>
          <ac:spMkLst>
            <pc:docMk/>
            <pc:sldMk cId="1993601187" sldId="262"/>
            <ac:spMk id="33" creationId="{B2BB8117-A903-442C-9223-A4FEB85C3271}"/>
          </ac:spMkLst>
        </pc:spChg>
        <pc:spChg chg="add del">
          <ac:chgData name="Jade De Matta-Romero" userId="S::jade15@ksu.edu::9163e032-3645-471e-b825-e1d41811de09" providerId="AD" clId="Web-{0283AECA-FF9C-4792-9528-816CD597726B}" dt="2022-10-05T16:10:35.335" v="100"/>
          <ac:spMkLst>
            <pc:docMk/>
            <pc:sldMk cId="1993601187" sldId="262"/>
            <ac:spMk id="34" creationId="{C59300B8-3117-43F8-9F8E-68DB9F002F92}"/>
          </ac:spMkLst>
        </pc:spChg>
        <pc:spChg chg="add del">
          <ac:chgData name="Jade De Matta-Romero" userId="S::jade15@ksu.edu::9163e032-3645-471e-b825-e1d41811de09" providerId="AD" clId="Web-{0283AECA-FF9C-4792-9528-816CD597726B}" dt="2022-10-05T16:10:35.335" v="100"/>
          <ac:spMkLst>
            <pc:docMk/>
            <pc:sldMk cId="1993601187" sldId="262"/>
            <ac:spMk id="35" creationId="{1AFAE680-42C1-4104-B74F-B0A8F1FB264A}"/>
          </ac:spMkLst>
        </pc:spChg>
        <pc:spChg chg="add del">
          <ac:chgData name="Jade De Matta-Romero" userId="S::jade15@ksu.edu::9163e032-3645-471e-b825-e1d41811de09" providerId="AD" clId="Web-{0283AECA-FF9C-4792-9528-816CD597726B}" dt="2022-10-05T16:10:35.335" v="100"/>
          <ac:spMkLst>
            <pc:docMk/>
            <pc:sldMk cId="1993601187" sldId="262"/>
            <ac:spMk id="36" creationId="{828A8BA9-B3FE-4C96-A0A1-72A0D2C85578}"/>
          </ac:spMkLst>
        </pc:spChg>
        <pc:spChg chg="add del">
          <ac:chgData name="Jade De Matta-Romero" userId="S::jade15@ksu.edu::9163e032-3645-471e-b825-e1d41811de09" providerId="AD" clId="Web-{0283AECA-FF9C-4792-9528-816CD597726B}" dt="2022-10-05T16:10:35.335" v="100"/>
          <ac:spMkLst>
            <pc:docMk/>
            <pc:sldMk cId="1993601187" sldId="262"/>
            <ac:spMk id="37" creationId="{19F9CD66-32FC-448F-B4C5-67D17508A226}"/>
          </ac:spMkLst>
        </pc:spChg>
        <pc:spChg chg="add del">
          <ac:chgData name="Jade De Matta-Romero" userId="S::jade15@ksu.edu::9163e032-3645-471e-b825-e1d41811de09" providerId="AD" clId="Web-{0283AECA-FF9C-4792-9528-816CD597726B}" dt="2022-10-05T16:10:37.960" v="102"/>
          <ac:spMkLst>
            <pc:docMk/>
            <pc:sldMk cId="1993601187" sldId="262"/>
            <ac:spMk id="39" creationId="{32768DCD-B824-413A-B330-8D57ADB3724C}"/>
          </ac:spMkLst>
        </pc:spChg>
        <pc:spChg chg="add del">
          <ac:chgData name="Jade De Matta-Romero" userId="S::jade15@ksu.edu::9163e032-3645-471e-b825-e1d41811de09" providerId="AD" clId="Web-{0283AECA-FF9C-4792-9528-816CD597726B}" dt="2022-10-05T16:10:41.741" v="104"/>
          <ac:spMkLst>
            <pc:docMk/>
            <pc:sldMk cId="1993601187" sldId="262"/>
            <ac:spMk id="41" creationId="{32768DCD-B824-413A-B330-8D57ADB3724C}"/>
          </ac:spMkLst>
        </pc:spChg>
        <pc:spChg chg="add del">
          <ac:chgData name="Jade De Matta-Romero" userId="S::jade15@ksu.edu::9163e032-3645-471e-b825-e1d41811de09" providerId="AD" clId="Web-{0283AECA-FF9C-4792-9528-816CD597726B}" dt="2022-10-05T16:10:41.741" v="104"/>
          <ac:spMkLst>
            <pc:docMk/>
            <pc:sldMk cId="1993601187" sldId="262"/>
            <ac:spMk id="42" creationId="{19F9CD66-32FC-448F-B4C5-67D17508A226}"/>
          </ac:spMkLst>
        </pc:spChg>
        <pc:spChg chg="add del">
          <ac:chgData name="Jade De Matta-Romero" userId="S::jade15@ksu.edu::9163e032-3645-471e-b825-e1d41811de09" providerId="AD" clId="Web-{0283AECA-FF9C-4792-9528-816CD597726B}" dt="2022-10-05T16:11:11.789" v="106"/>
          <ac:spMkLst>
            <pc:docMk/>
            <pc:sldMk cId="1993601187" sldId="262"/>
            <ac:spMk id="44" creationId="{32768DCD-B824-413A-B330-8D57ADB3724C}"/>
          </ac:spMkLst>
        </pc:spChg>
        <pc:spChg chg="add del">
          <ac:chgData name="Jade De Matta-Romero" userId="S::jade15@ksu.edu::9163e032-3645-471e-b825-e1d41811de09" providerId="AD" clId="Web-{0283AECA-FF9C-4792-9528-816CD597726B}" dt="2022-10-05T16:11:11.789" v="106"/>
          <ac:spMkLst>
            <pc:docMk/>
            <pc:sldMk cId="1993601187" sldId="262"/>
            <ac:spMk id="45" creationId="{19F9CD66-32FC-448F-B4C5-67D17508A226}"/>
          </ac:spMkLst>
        </pc:spChg>
        <pc:spChg chg="add del">
          <ac:chgData name="Jade De Matta-Romero" userId="S::jade15@ksu.edu::9163e032-3645-471e-b825-e1d41811de09" providerId="AD" clId="Web-{0283AECA-FF9C-4792-9528-816CD597726B}" dt="2022-10-05T16:11:17.179" v="108"/>
          <ac:spMkLst>
            <pc:docMk/>
            <pc:sldMk cId="1993601187" sldId="262"/>
            <ac:spMk id="47" creationId="{19B36E71-93BD-4984-AC9C-CC9FB9CC06D6}"/>
          </ac:spMkLst>
        </pc:spChg>
        <pc:spChg chg="add del">
          <ac:chgData name="Jade De Matta-Romero" userId="S::jade15@ksu.edu::9163e032-3645-471e-b825-e1d41811de09" providerId="AD" clId="Web-{0283AECA-FF9C-4792-9528-816CD597726B}" dt="2022-10-05T16:11:20.804" v="110"/>
          <ac:spMkLst>
            <pc:docMk/>
            <pc:sldMk cId="1993601187" sldId="262"/>
            <ac:spMk id="49" creationId="{32768DCD-B824-413A-B330-8D57ADB3724C}"/>
          </ac:spMkLst>
        </pc:spChg>
        <pc:spChg chg="add del">
          <ac:chgData name="Jade De Matta-Romero" userId="S::jade15@ksu.edu::9163e032-3645-471e-b825-e1d41811de09" providerId="AD" clId="Web-{0283AECA-FF9C-4792-9528-816CD597726B}" dt="2022-10-05T16:11:20.804" v="110"/>
          <ac:spMkLst>
            <pc:docMk/>
            <pc:sldMk cId="1993601187" sldId="262"/>
            <ac:spMk id="50" creationId="{96E45848-BEDA-4F24-9C4E-DA2120958262}"/>
          </ac:spMkLst>
        </pc:spChg>
        <pc:spChg chg="add del">
          <ac:chgData name="Jade De Matta-Romero" userId="S::jade15@ksu.edu::9163e032-3645-471e-b825-e1d41811de09" providerId="AD" clId="Web-{0283AECA-FF9C-4792-9528-816CD597726B}" dt="2022-10-05T16:11:20.804" v="110"/>
          <ac:spMkLst>
            <pc:docMk/>
            <pc:sldMk cId="1993601187" sldId="262"/>
            <ac:spMk id="51" creationId="{B2BB8117-A903-442C-9223-A4FEB85C3271}"/>
          </ac:spMkLst>
        </pc:spChg>
        <pc:spChg chg="add del">
          <ac:chgData name="Jade De Matta-Romero" userId="S::jade15@ksu.edu::9163e032-3645-471e-b825-e1d41811de09" providerId="AD" clId="Web-{0283AECA-FF9C-4792-9528-816CD597726B}" dt="2022-10-05T16:11:20.804" v="110"/>
          <ac:spMkLst>
            <pc:docMk/>
            <pc:sldMk cId="1993601187" sldId="262"/>
            <ac:spMk id="52" creationId="{C59300B8-3117-43F8-9F8E-68DB9F002F92}"/>
          </ac:spMkLst>
        </pc:spChg>
        <pc:spChg chg="add del">
          <ac:chgData name="Jade De Matta-Romero" userId="S::jade15@ksu.edu::9163e032-3645-471e-b825-e1d41811de09" providerId="AD" clId="Web-{0283AECA-FF9C-4792-9528-816CD597726B}" dt="2022-10-05T16:11:20.804" v="110"/>
          <ac:spMkLst>
            <pc:docMk/>
            <pc:sldMk cId="1993601187" sldId="262"/>
            <ac:spMk id="53" creationId="{1AFAE680-42C1-4104-B74F-B0A8F1FB264A}"/>
          </ac:spMkLst>
        </pc:spChg>
        <pc:spChg chg="add del">
          <ac:chgData name="Jade De Matta-Romero" userId="S::jade15@ksu.edu::9163e032-3645-471e-b825-e1d41811de09" providerId="AD" clId="Web-{0283AECA-FF9C-4792-9528-816CD597726B}" dt="2022-10-05T16:11:20.804" v="110"/>
          <ac:spMkLst>
            <pc:docMk/>
            <pc:sldMk cId="1993601187" sldId="262"/>
            <ac:spMk id="54" creationId="{828A8BA9-B3FE-4C96-A0A1-72A0D2C85578}"/>
          </ac:spMkLst>
        </pc:spChg>
        <pc:spChg chg="add del">
          <ac:chgData name="Jade De Matta-Romero" userId="S::jade15@ksu.edu::9163e032-3645-471e-b825-e1d41811de09" providerId="AD" clId="Web-{0283AECA-FF9C-4792-9528-816CD597726B}" dt="2022-10-05T16:11:20.804" v="110"/>
          <ac:spMkLst>
            <pc:docMk/>
            <pc:sldMk cId="1993601187" sldId="262"/>
            <ac:spMk id="55" creationId="{19F9CD66-32FC-448F-B4C5-67D17508A226}"/>
          </ac:spMkLst>
        </pc:spChg>
        <pc:spChg chg="add del">
          <ac:chgData name="Jade De Matta-Romero" userId="S::jade15@ksu.edu::9163e032-3645-471e-b825-e1d41811de09" providerId="AD" clId="Web-{0283AECA-FF9C-4792-9528-816CD597726B}" dt="2022-10-05T16:11:25.383" v="112"/>
          <ac:spMkLst>
            <pc:docMk/>
            <pc:sldMk cId="1993601187" sldId="262"/>
            <ac:spMk id="57" creationId="{32768DCD-B824-413A-B330-8D57ADB3724C}"/>
          </ac:spMkLst>
        </pc:spChg>
        <pc:spChg chg="add del">
          <ac:chgData name="Jade De Matta-Romero" userId="S::jade15@ksu.edu::9163e032-3645-471e-b825-e1d41811de09" providerId="AD" clId="Web-{0283AECA-FF9C-4792-9528-816CD597726B}" dt="2022-10-05T16:11:25.383" v="112"/>
          <ac:spMkLst>
            <pc:docMk/>
            <pc:sldMk cId="1993601187" sldId="262"/>
            <ac:spMk id="58" creationId="{19F9CD66-32FC-448F-B4C5-67D17508A226}"/>
          </ac:spMkLst>
        </pc:spChg>
        <pc:spChg chg="add del">
          <ac:chgData name="Jade De Matta-Romero" userId="S::jade15@ksu.edu::9163e032-3645-471e-b825-e1d41811de09" providerId="AD" clId="Web-{0283AECA-FF9C-4792-9528-816CD597726B}" dt="2022-10-05T16:11:29.976" v="114"/>
          <ac:spMkLst>
            <pc:docMk/>
            <pc:sldMk cId="1993601187" sldId="262"/>
            <ac:spMk id="60" creationId="{32768DCD-B824-413A-B330-8D57ADB3724C}"/>
          </ac:spMkLst>
        </pc:spChg>
        <pc:spChg chg="add del">
          <ac:chgData name="Jade De Matta-Romero" userId="S::jade15@ksu.edu::9163e032-3645-471e-b825-e1d41811de09" providerId="AD" clId="Web-{0283AECA-FF9C-4792-9528-816CD597726B}" dt="2022-10-05T16:11:29.976" v="114"/>
          <ac:spMkLst>
            <pc:docMk/>
            <pc:sldMk cId="1993601187" sldId="262"/>
            <ac:spMk id="61" creationId="{19F9CD66-32FC-448F-B4C5-67D17508A226}"/>
          </ac:spMkLst>
        </pc:spChg>
        <pc:spChg chg="add del">
          <ac:chgData name="Jade De Matta-Romero" userId="S::jade15@ksu.edu::9163e032-3645-471e-b825-e1d41811de09" providerId="AD" clId="Web-{0283AECA-FF9C-4792-9528-816CD597726B}" dt="2022-10-05T16:11:34.680" v="116"/>
          <ac:spMkLst>
            <pc:docMk/>
            <pc:sldMk cId="1993601187" sldId="262"/>
            <ac:spMk id="63" creationId="{32768DCD-B824-413A-B330-8D57ADB3724C}"/>
          </ac:spMkLst>
        </pc:spChg>
        <pc:spChg chg="add del">
          <ac:chgData name="Jade De Matta-Romero" userId="S::jade15@ksu.edu::9163e032-3645-471e-b825-e1d41811de09" providerId="AD" clId="Web-{0283AECA-FF9C-4792-9528-816CD597726B}" dt="2022-10-05T16:11:34.680" v="116"/>
          <ac:spMkLst>
            <pc:docMk/>
            <pc:sldMk cId="1993601187" sldId="262"/>
            <ac:spMk id="64" creationId="{19F9CD66-32FC-448F-B4C5-67D17508A226}"/>
          </ac:spMkLst>
        </pc:spChg>
        <pc:spChg chg="add">
          <ac:chgData name="Jade De Matta-Romero" userId="S::jade15@ksu.edu::9163e032-3645-471e-b825-e1d41811de09" providerId="AD" clId="Web-{0283AECA-FF9C-4792-9528-816CD597726B}" dt="2022-10-05T16:11:34.695" v="117"/>
          <ac:spMkLst>
            <pc:docMk/>
            <pc:sldMk cId="1993601187" sldId="262"/>
            <ac:spMk id="66" creationId="{32768DCD-B824-413A-B330-8D57ADB3724C}"/>
          </ac:spMkLst>
        </pc:spChg>
        <pc:spChg chg="add">
          <ac:chgData name="Jade De Matta-Romero" userId="S::jade15@ksu.edu::9163e032-3645-471e-b825-e1d41811de09" providerId="AD" clId="Web-{0283AECA-FF9C-4792-9528-816CD597726B}" dt="2022-10-05T16:11:34.695" v="117"/>
          <ac:spMkLst>
            <pc:docMk/>
            <pc:sldMk cId="1993601187" sldId="262"/>
            <ac:spMk id="67" creationId="{19F9CD66-32FC-448F-B4C5-67D17508A226}"/>
          </ac:spMkLst>
        </pc:spChg>
        <pc:picChg chg="add mod">
          <ac:chgData name="Jade De Matta-Romero" userId="S::jade15@ksu.edu::9163e032-3645-471e-b825-e1d41811de09" providerId="AD" clId="Web-{0283AECA-FF9C-4792-9528-816CD597726B}" dt="2022-10-05T16:11:34.695" v="117"/>
          <ac:picMkLst>
            <pc:docMk/>
            <pc:sldMk cId="1993601187" sldId="262"/>
            <ac:picMk id="7" creationId="{026A66D0-A9AF-27CC-D626-159E50EB4A0A}"/>
          </ac:picMkLst>
        </pc:picChg>
      </pc:sldChg>
    </pc:docChg>
  </pc:docChgLst>
  <pc:docChgLst>
    <pc:chgData name="Veronica Martinez" userId="S::veronica18@ksu.edu::9223ea8e-6a25-41df-8098-ca424da28de3" providerId="AD" clId="Web-{2D30693C-3AD1-3E37-1328-31E5BFDD24CC}"/>
    <pc:docChg chg="modSld">
      <pc:chgData name="Veronica Martinez" userId="S::veronica18@ksu.edu::9223ea8e-6a25-41df-8098-ca424da28de3" providerId="AD" clId="Web-{2D30693C-3AD1-3E37-1328-31E5BFDD24CC}" dt="2022-10-07T02:00:47.170" v="122" actId="20577"/>
      <pc:docMkLst>
        <pc:docMk/>
      </pc:docMkLst>
      <pc:sldChg chg="modSp">
        <pc:chgData name="Veronica Martinez" userId="S::veronica18@ksu.edu::9223ea8e-6a25-41df-8098-ca424da28de3" providerId="AD" clId="Web-{2D30693C-3AD1-3E37-1328-31E5BFDD24CC}" dt="2022-10-07T02:00:47.170" v="122" actId="20577"/>
        <pc:sldMkLst>
          <pc:docMk/>
          <pc:sldMk cId="2481042693" sldId="259"/>
        </pc:sldMkLst>
        <pc:spChg chg="mod">
          <ac:chgData name="Veronica Martinez" userId="S::veronica18@ksu.edu::9223ea8e-6a25-41df-8098-ca424da28de3" providerId="AD" clId="Web-{2D30693C-3AD1-3E37-1328-31E5BFDD24CC}" dt="2022-10-07T02:00:47.170" v="122" actId="20577"/>
          <ac:spMkLst>
            <pc:docMk/>
            <pc:sldMk cId="2481042693" sldId="259"/>
            <ac:spMk id="3" creationId="{173F19D5-D76B-022A-C468-4C6379A3D88A}"/>
          </ac:spMkLst>
        </pc:spChg>
      </pc:sldChg>
    </pc:docChg>
  </pc:docChgLst>
  <pc:docChgLst>
    <pc:chgData name="Veronica Martinez" userId="S::veronica18@ksu.edu::9223ea8e-6a25-41df-8098-ca424da28de3" providerId="AD" clId="Web-{8C92E460-1D3F-0C6F-044D-3161D4ECED53}"/>
    <pc:docChg chg="modSld">
      <pc:chgData name="Veronica Martinez" userId="S::veronica18@ksu.edu::9223ea8e-6a25-41df-8098-ca424da28de3" providerId="AD" clId="Web-{8C92E460-1D3F-0C6F-044D-3161D4ECED53}" dt="2022-10-06T04:13:40.848" v="410"/>
      <pc:docMkLst>
        <pc:docMk/>
      </pc:docMkLst>
      <pc:sldChg chg="addSp delSp modSp modNotes">
        <pc:chgData name="Veronica Martinez" userId="S::veronica18@ksu.edu::9223ea8e-6a25-41df-8098-ca424da28de3" providerId="AD" clId="Web-{8C92E460-1D3F-0C6F-044D-3161D4ECED53}" dt="2022-10-06T04:13:34.301" v="401"/>
        <pc:sldMkLst>
          <pc:docMk/>
          <pc:sldMk cId="2481042693" sldId="259"/>
        </pc:sldMkLst>
        <pc:spChg chg="mod">
          <ac:chgData name="Veronica Martinez" userId="S::veronica18@ksu.edu::9223ea8e-6a25-41df-8098-ca424da28de3" providerId="AD" clId="Web-{8C92E460-1D3F-0C6F-044D-3161D4ECED53}" dt="2022-10-06T03:33:12.192" v="352" actId="20577"/>
          <ac:spMkLst>
            <pc:docMk/>
            <pc:sldMk cId="2481042693" sldId="259"/>
            <ac:spMk id="2" creationId="{EE62BEA4-E57D-A55B-4CA1-76FF1C933B16}"/>
          </ac:spMkLst>
        </pc:spChg>
        <pc:spChg chg="mod">
          <ac:chgData name="Veronica Martinez" userId="S::veronica18@ksu.edu::9223ea8e-6a25-41df-8098-ca424da28de3" providerId="AD" clId="Web-{8C92E460-1D3F-0C6F-044D-3161D4ECED53}" dt="2022-10-06T03:33:04.739" v="351" actId="20577"/>
          <ac:spMkLst>
            <pc:docMk/>
            <pc:sldMk cId="2481042693" sldId="259"/>
            <ac:spMk id="3" creationId="{173F19D5-D76B-022A-C468-4C6379A3D88A}"/>
          </ac:spMkLst>
        </pc:spChg>
        <pc:spChg chg="add mod">
          <ac:chgData name="Veronica Martinez" userId="S::veronica18@ksu.edu::9223ea8e-6a25-41df-8098-ca424da28de3" providerId="AD" clId="Web-{8C92E460-1D3F-0C6F-044D-3161D4ECED53}" dt="2022-10-06T03:32:46.410" v="350" actId="20577"/>
          <ac:spMkLst>
            <pc:docMk/>
            <pc:sldMk cId="2481042693" sldId="259"/>
            <ac:spMk id="5" creationId="{3146EBBF-9260-FC41-7681-19A0D2FCBBD8}"/>
          </ac:spMkLst>
        </pc:spChg>
        <pc:spChg chg="del mod">
          <ac:chgData name="Veronica Martinez" userId="S::veronica18@ksu.edu::9223ea8e-6a25-41df-8098-ca424da28de3" providerId="AD" clId="Web-{8C92E460-1D3F-0C6F-044D-3161D4ECED53}" dt="2022-10-06T03:25:27.899" v="317"/>
          <ac:spMkLst>
            <pc:docMk/>
            <pc:sldMk cId="2481042693" sldId="259"/>
            <ac:spMk id="8" creationId="{02966C4A-7139-2F7B-D319-32AA8AFB9918}"/>
          </ac:spMkLst>
        </pc:spChg>
        <pc:picChg chg="add mod ord">
          <ac:chgData name="Veronica Martinez" userId="S::veronica18@ksu.edu::9223ea8e-6a25-41df-8098-ca424da28de3" providerId="AD" clId="Web-{8C92E460-1D3F-0C6F-044D-3161D4ECED53}" dt="2022-10-06T03:09:19.681" v="100"/>
          <ac:picMkLst>
            <pc:docMk/>
            <pc:sldMk cId="2481042693" sldId="259"/>
            <ac:picMk id="4" creationId="{37A8CF50-97F7-0A8C-F70C-A61994F6BE72}"/>
          </ac:picMkLst>
        </pc:picChg>
        <pc:picChg chg="mod ord">
          <ac:chgData name="Veronica Martinez" userId="S::veronica18@ksu.edu::9223ea8e-6a25-41df-8098-ca424da28de3" providerId="AD" clId="Web-{8C92E460-1D3F-0C6F-044D-3161D4ECED53}" dt="2022-10-06T03:32:00.503" v="346" actId="14100"/>
          <ac:picMkLst>
            <pc:docMk/>
            <pc:sldMk cId="2481042693" sldId="259"/>
            <ac:picMk id="6" creationId="{CE611CE4-8576-A36F-183A-4B3E95B3EA4D}"/>
          </ac:picMkLst>
        </pc:picChg>
        <pc:picChg chg="mod">
          <ac:chgData name="Veronica Martinez" userId="S::veronica18@ksu.edu::9223ea8e-6a25-41df-8098-ca424da28de3" providerId="AD" clId="Web-{8C92E460-1D3F-0C6F-044D-3161D4ECED53}" dt="2022-10-06T03:29:31.734" v="334" actId="1076"/>
          <ac:picMkLst>
            <pc:docMk/>
            <pc:sldMk cId="2481042693" sldId="259"/>
            <ac:picMk id="7" creationId="{7DA4363D-382A-87CE-C89D-3B62AB1C4D13}"/>
          </ac:picMkLst>
        </pc:picChg>
      </pc:sldChg>
      <pc:sldChg chg="modSp modNotes">
        <pc:chgData name="Veronica Martinez" userId="S::veronica18@ksu.edu::9223ea8e-6a25-41df-8098-ca424da28de3" providerId="AD" clId="Web-{8C92E460-1D3F-0C6F-044D-3161D4ECED53}" dt="2022-10-06T04:13:40.848" v="410"/>
        <pc:sldMkLst>
          <pc:docMk/>
          <pc:sldMk cId="1101392010" sldId="260"/>
        </pc:sldMkLst>
        <pc:spChg chg="mod">
          <ac:chgData name="Veronica Martinez" userId="S::veronica18@ksu.edu::9223ea8e-6a25-41df-8098-ca424da28de3" providerId="AD" clId="Web-{8C92E460-1D3F-0C6F-044D-3161D4ECED53}" dt="2022-10-06T03:47:57.512" v="383" actId="14100"/>
          <ac:spMkLst>
            <pc:docMk/>
            <pc:sldMk cId="1101392010" sldId="260"/>
            <ac:spMk id="2" creationId="{C6E6F162-9B38-0EE3-EFB5-8BD8A691B2D3}"/>
          </ac:spMkLst>
        </pc:spChg>
        <pc:spChg chg="mod">
          <ac:chgData name="Veronica Martinez" userId="S::veronica18@ksu.edu::9223ea8e-6a25-41df-8098-ca424da28de3" providerId="AD" clId="Web-{8C92E460-1D3F-0C6F-044D-3161D4ECED53}" dt="2022-10-06T03:48:16.341" v="385" actId="14100"/>
          <ac:spMkLst>
            <pc:docMk/>
            <pc:sldMk cId="1101392010" sldId="260"/>
            <ac:spMk id="22" creationId="{726A31FA-723A-B24B-5C46-1C53E07B8B60}"/>
          </ac:spMkLst>
        </pc:spChg>
      </pc:sldChg>
    </pc:docChg>
  </pc:docChgLst>
  <pc:docChgLst>
    <pc:chgData name="Guest User" userId="S::urn:spo:anon#7abc47e23494dd0381faa3cdaea99cbad14dc1b0313b87331234d8f30a5f3acc::" providerId="AD" clId="Web-{0B8F5CE0-97FB-4B29-AA7C-FBA066916E82}"/>
    <pc:docChg chg="modSld">
      <pc:chgData name="Guest User" userId="S::urn:spo:anon#7abc47e23494dd0381faa3cdaea99cbad14dc1b0313b87331234d8f30a5f3acc::" providerId="AD" clId="Web-{0B8F5CE0-97FB-4B29-AA7C-FBA066916E82}" dt="2022-10-07T02:53:55.833" v="394" actId="20577"/>
      <pc:docMkLst>
        <pc:docMk/>
      </pc:docMkLst>
      <pc:sldChg chg="modSp">
        <pc:chgData name="Guest User" userId="S::urn:spo:anon#7abc47e23494dd0381faa3cdaea99cbad14dc1b0313b87331234d8f30a5f3acc::" providerId="AD" clId="Web-{0B8F5CE0-97FB-4B29-AA7C-FBA066916E82}" dt="2022-10-07T02:05:28.883" v="210" actId="20577"/>
        <pc:sldMkLst>
          <pc:docMk/>
          <pc:sldMk cId="2481042693" sldId="259"/>
        </pc:sldMkLst>
        <pc:spChg chg="mod">
          <ac:chgData name="Guest User" userId="S::urn:spo:anon#7abc47e23494dd0381faa3cdaea99cbad14dc1b0313b87331234d8f30a5f3acc::" providerId="AD" clId="Web-{0B8F5CE0-97FB-4B29-AA7C-FBA066916E82}" dt="2022-10-07T02:05:28.883" v="210" actId="20577"/>
          <ac:spMkLst>
            <pc:docMk/>
            <pc:sldMk cId="2481042693" sldId="259"/>
            <ac:spMk id="3" creationId="{173F19D5-D76B-022A-C468-4C6379A3D88A}"/>
          </ac:spMkLst>
        </pc:spChg>
      </pc:sldChg>
      <pc:sldChg chg="addSp modSp">
        <pc:chgData name="Guest User" userId="S::urn:spo:anon#7abc47e23494dd0381faa3cdaea99cbad14dc1b0313b87331234d8f30a5f3acc::" providerId="AD" clId="Web-{0B8F5CE0-97FB-4B29-AA7C-FBA066916E82}" dt="2022-10-07T02:53:55.833" v="394" actId="20577"/>
        <pc:sldMkLst>
          <pc:docMk/>
          <pc:sldMk cId="2715916171" sldId="264"/>
        </pc:sldMkLst>
        <pc:spChg chg="mod">
          <ac:chgData name="Guest User" userId="S::urn:spo:anon#7abc47e23494dd0381faa3cdaea99cbad14dc1b0313b87331234d8f30a5f3acc::" providerId="AD" clId="Web-{0B8F5CE0-97FB-4B29-AA7C-FBA066916E82}" dt="2022-10-07T02:52:30.752" v="267" actId="20577"/>
          <ac:spMkLst>
            <pc:docMk/>
            <pc:sldMk cId="2715916171" sldId="264"/>
            <ac:spMk id="2" creationId="{58B8F587-7C9B-326D-A72C-B74817A5B796}"/>
          </ac:spMkLst>
        </pc:spChg>
        <pc:spChg chg="mod">
          <ac:chgData name="Guest User" userId="S::urn:spo:anon#7abc47e23494dd0381faa3cdaea99cbad14dc1b0313b87331234d8f30a5f3acc::" providerId="AD" clId="Web-{0B8F5CE0-97FB-4B29-AA7C-FBA066916E82}" dt="2022-10-07T02:52:41.643" v="274" actId="14100"/>
          <ac:spMkLst>
            <pc:docMk/>
            <pc:sldMk cId="2715916171" sldId="264"/>
            <ac:spMk id="3" creationId="{F41C9031-F9CF-C746-2121-1EAFE5CD596F}"/>
          </ac:spMkLst>
        </pc:spChg>
        <pc:spChg chg="add mod">
          <ac:chgData name="Guest User" userId="S::urn:spo:anon#7abc47e23494dd0381faa3cdaea99cbad14dc1b0313b87331234d8f30a5f3acc::" providerId="AD" clId="Web-{0B8F5CE0-97FB-4B29-AA7C-FBA066916E82}" dt="2022-10-07T02:53:55.833" v="394" actId="20577"/>
          <ac:spMkLst>
            <pc:docMk/>
            <pc:sldMk cId="2715916171" sldId="264"/>
            <ac:spMk id="4" creationId="{10ABC22B-4538-B724-AB1C-C9419D455620}"/>
          </ac:spMkLst>
        </pc:spChg>
      </pc:sldChg>
    </pc:docChg>
  </pc:docChgLst>
  <pc:docChgLst>
    <pc:chgData name="Andrea Cuin" userId="S::isabelac@ksu.edu::30cad9a1-d47b-42e0-84b7-3bb036fd80ee" providerId="AD" clId="Web-{CDA568F0-2FD4-AF86-B19B-14C16F1D2718}"/>
    <pc:docChg chg="modSld">
      <pc:chgData name="Andrea Cuin" userId="S::isabelac@ksu.edu::30cad9a1-d47b-42e0-84b7-3bb036fd80ee" providerId="AD" clId="Web-{CDA568F0-2FD4-AF86-B19B-14C16F1D2718}" dt="2022-10-17T01:25:05.630" v="246" actId="20577"/>
      <pc:docMkLst>
        <pc:docMk/>
      </pc:docMkLst>
      <pc:sldChg chg="modSp">
        <pc:chgData name="Andrea Cuin" userId="S::isabelac@ksu.edu::30cad9a1-d47b-42e0-84b7-3bb036fd80ee" providerId="AD" clId="Web-{CDA568F0-2FD4-AF86-B19B-14C16F1D2718}" dt="2022-10-17T01:23:08.594" v="235" actId="20577"/>
        <pc:sldMkLst>
          <pc:docMk/>
          <pc:sldMk cId="3194870263" sldId="257"/>
        </pc:sldMkLst>
        <pc:spChg chg="mod">
          <ac:chgData name="Andrea Cuin" userId="S::isabelac@ksu.edu::30cad9a1-d47b-42e0-84b7-3bb036fd80ee" providerId="AD" clId="Web-{CDA568F0-2FD4-AF86-B19B-14C16F1D2718}" dt="2022-10-17T01:22:47.469" v="229" actId="20577"/>
          <ac:spMkLst>
            <pc:docMk/>
            <pc:sldMk cId="3194870263" sldId="257"/>
            <ac:spMk id="4" creationId="{EE5D1D83-6ED8-AE5A-15A2-ED567093ED10}"/>
          </ac:spMkLst>
        </pc:spChg>
        <pc:spChg chg="mod">
          <ac:chgData name="Andrea Cuin" userId="S::isabelac@ksu.edu::30cad9a1-d47b-42e0-84b7-3bb036fd80ee" providerId="AD" clId="Web-{CDA568F0-2FD4-AF86-B19B-14C16F1D2718}" dt="2022-10-17T01:23:08.594" v="235" actId="20577"/>
          <ac:spMkLst>
            <pc:docMk/>
            <pc:sldMk cId="3194870263" sldId="257"/>
            <ac:spMk id="14" creationId="{6132AA63-77FB-6F77-8B44-E891343F0AB0}"/>
          </ac:spMkLst>
        </pc:spChg>
      </pc:sldChg>
      <pc:sldChg chg="modSp">
        <pc:chgData name="Andrea Cuin" userId="S::isabelac@ksu.edu::30cad9a1-d47b-42e0-84b7-3bb036fd80ee" providerId="AD" clId="Web-{CDA568F0-2FD4-AF86-B19B-14C16F1D2718}" dt="2022-10-17T01:25:05.630" v="246" actId="20577"/>
        <pc:sldMkLst>
          <pc:docMk/>
          <pc:sldMk cId="693127593" sldId="270"/>
        </pc:sldMkLst>
        <pc:spChg chg="mod">
          <ac:chgData name="Andrea Cuin" userId="S::isabelac@ksu.edu::30cad9a1-d47b-42e0-84b7-3bb036fd80ee" providerId="AD" clId="Web-{CDA568F0-2FD4-AF86-B19B-14C16F1D2718}" dt="2022-10-17T01:25:05.630" v="246" actId="20577"/>
          <ac:spMkLst>
            <pc:docMk/>
            <pc:sldMk cId="693127593" sldId="270"/>
            <ac:spMk id="31" creationId="{A9925E3A-9100-9C2F-05D6-B9ED9CBA3839}"/>
          </ac:spMkLst>
        </pc:spChg>
      </pc:sldChg>
    </pc:docChg>
  </pc:docChgLst>
  <pc:docChgLst>
    <pc:chgData name="Guest User" userId="S::urn:spo:anon#9cdeba3edb2dbb476500b80a08a7d482f1e95bb888c9b0201fb1ae27b89d86e8::" providerId="AD" clId="Web-{D81A2D2A-0884-0453-801A-DC4DA872E910}"/>
    <pc:docChg chg="modSld">
      <pc:chgData name="Guest User" userId="S::urn:spo:anon#9cdeba3edb2dbb476500b80a08a7d482f1e95bb888c9b0201fb1ae27b89d86e8::" providerId="AD" clId="Web-{D81A2D2A-0884-0453-801A-DC4DA872E910}" dt="2022-10-07T02:14:25.090" v="656" actId="20577"/>
      <pc:docMkLst>
        <pc:docMk/>
      </pc:docMkLst>
      <pc:sldChg chg="modSp">
        <pc:chgData name="Guest User" userId="S::urn:spo:anon#9cdeba3edb2dbb476500b80a08a7d482f1e95bb888c9b0201fb1ae27b89d86e8::" providerId="AD" clId="Web-{D81A2D2A-0884-0453-801A-DC4DA872E910}" dt="2022-10-07T02:14:00.323" v="654" actId="20577"/>
        <pc:sldMkLst>
          <pc:docMk/>
          <pc:sldMk cId="3194870263" sldId="257"/>
        </pc:sldMkLst>
        <pc:spChg chg="mod">
          <ac:chgData name="Guest User" userId="S::urn:spo:anon#9cdeba3edb2dbb476500b80a08a7d482f1e95bb888c9b0201fb1ae27b89d86e8::" providerId="AD" clId="Web-{D81A2D2A-0884-0453-801A-DC4DA872E910}" dt="2022-10-07T02:12:15.069" v="564" actId="1076"/>
          <ac:spMkLst>
            <pc:docMk/>
            <pc:sldMk cId="3194870263" sldId="257"/>
            <ac:spMk id="2" creationId="{4F34896E-7026-7F0D-A030-AA1D234C5F2C}"/>
          </ac:spMkLst>
        </pc:spChg>
        <pc:spChg chg="mod">
          <ac:chgData name="Guest User" userId="S::urn:spo:anon#9cdeba3edb2dbb476500b80a08a7d482f1e95bb888c9b0201fb1ae27b89d86e8::" providerId="AD" clId="Web-{D81A2D2A-0884-0453-801A-DC4DA872E910}" dt="2022-10-07T02:14:00.323" v="654" actId="20577"/>
          <ac:spMkLst>
            <pc:docMk/>
            <pc:sldMk cId="3194870263" sldId="257"/>
            <ac:spMk id="3" creationId="{39C64B2B-31A5-16EE-3F61-5FA7288DE981}"/>
          </ac:spMkLst>
        </pc:spChg>
      </pc:sldChg>
      <pc:sldChg chg="modSp modNotes">
        <pc:chgData name="Guest User" userId="S::urn:spo:anon#9cdeba3edb2dbb476500b80a08a7d482f1e95bb888c9b0201fb1ae27b89d86e8::" providerId="AD" clId="Web-{D81A2D2A-0884-0453-801A-DC4DA872E910}" dt="2022-10-07T02:06:01.103" v="433" actId="20577"/>
        <pc:sldMkLst>
          <pc:docMk/>
          <pc:sldMk cId="2481042693" sldId="259"/>
        </pc:sldMkLst>
        <pc:spChg chg="mod">
          <ac:chgData name="Guest User" userId="S::urn:spo:anon#9cdeba3edb2dbb476500b80a08a7d482f1e95bb888c9b0201fb1ae27b89d86e8::" providerId="AD" clId="Web-{D81A2D2A-0884-0453-801A-DC4DA872E910}" dt="2022-10-07T02:06:01.103" v="433" actId="20577"/>
          <ac:spMkLst>
            <pc:docMk/>
            <pc:sldMk cId="2481042693" sldId="259"/>
            <ac:spMk id="3" creationId="{173F19D5-D76B-022A-C468-4C6379A3D88A}"/>
          </ac:spMkLst>
        </pc:spChg>
        <pc:spChg chg="mod">
          <ac:chgData name="Guest User" userId="S::urn:spo:anon#9cdeba3edb2dbb476500b80a08a7d482f1e95bb888c9b0201fb1ae27b89d86e8::" providerId="AD" clId="Web-{D81A2D2A-0884-0453-801A-DC4DA872E910}" dt="2022-10-07T02:05:31.102" v="335" actId="20577"/>
          <ac:spMkLst>
            <pc:docMk/>
            <pc:sldMk cId="2481042693" sldId="259"/>
            <ac:spMk id="5" creationId="{3146EBBF-9260-FC41-7681-19A0D2FCBBD8}"/>
          </ac:spMkLst>
        </pc:spChg>
        <pc:picChg chg="mod">
          <ac:chgData name="Guest User" userId="S::urn:spo:anon#9cdeba3edb2dbb476500b80a08a7d482f1e95bb888c9b0201fb1ae27b89d86e8::" providerId="AD" clId="Web-{D81A2D2A-0884-0453-801A-DC4DA872E910}" dt="2022-10-07T01:56:09.942" v="1" actId="1076"/>
          <ac:picMkLst>
            <pc:docMk/>
            <pc:sldMk cId="2481042693" sldId="259"/>
            <ac:picMk id="6" creationId="{CE611CE4-8576-A36F-183A-4B3E95B3EA4D}"/>
          </ac:picMkLst>
        </pc:picChg>
      </pc:sldChg>
      <pc:sldChg chg="modSp">
        <pc:chgData name="Guest User" userId="S::urn:spo:anon#9cdeba3edb2dbb476500b80a08a7d482f1e95bb888c9b0201fb1ae27b89d86e8::" providerId="AD" clId="Web-{D81A2D2A-0884-0453-801A-DC4DA872E910}" dt="2022-10-07T02:07:48.810" v="435" actId="20577"/>
        <pc:sldMkLst>
          <pc:docMk/>
          <pc:sldMk cId="1101392010" sldId="260"/>
        </pc:sldMkLst>
        <pc:spChg chg="mod">
          <ac:chgData name="Guest User" userId="S::urn:spo:anon#9cdeba3edb2dbb476500b80a08a7d482f1e95bb888c9b0201fb1ae27b89d86e8::" providerId="AD" clId="Web-{D81A2D2A-0884-0453-801A-DC4DA872E910}" dt="2022-10-07T02:07:48.810" v="435" actId="20577"/>
          <ac:spMkLst>
            <pc:docMk/>
            <pc:sldMk cId="1101392010" sldId="260"/>
            <ac:spMk id="22" creationId="{726A31FA-723A-B24B-5C46-1C53E07B8B60}"/>
          </ac:spMkLst>
        </pc:spChg>
      </pc:sldChg>
      <pc:sldChg chg="modSp">
        <pc:chgData name="Guest User" userId="S::urn:spo:anon#9cdeba3edb2dbb476500b80a08a7d482f1e95bb888c9b0201fb1ae27b89d86e8::" providerId="AD" clId="Web-{D81A2D2A-0884-0453-801A-DC4DA872E910}" dt="2022-10-07T02:09:02.844" v="453" actId="20577"/>
        <pc:sldMkLst>
          <pc:docMk/>
          <pc:sldMk cId="2522008718" sldId="261"/>
        </pc:sldMkLst>
        <pc:spChg chg="mod">
          <ac:chgData name="Guest User" userId="S::urn:spo:anon#9cdeba3edb2dbb476500b80a08a7d482f1e95bb888c9b0201fb1ae27b89d86e8::" providerId="AD" clId="Web-{D81A2D2A-0884-0453-801A-DC4DA872E910}" dt="2022-10-07T02:09:02.844" v="453" actId="20577"/>
          <ac:spMkLst>
            <pc:docMk/>
            <pc:sldMk cId="2522008718" sldId="261"/>
            <ac:spMk id="12" creationId="{EEE28406-B155-7FCB-5045-2EC48BFE4D4D}"/>
          </ac:spMkLst>
        </pc:spChg>
      </pc:sldChg>
      <pc:sldChg chg="modSp">
        <pc:chgData name="Guest User" userId="S::urn:spo:anon#9cdeba3edb2dbb476500b80a08a7d482f1e95bb888c9b0201fb1ae27b89d86e8::" providerId="AD" clId="Web-{D81A2D2A-0884-0453-801A-DC4DA872E910}" dt="2022-10-07T02:09:50.330" v="493" actId="20577"/>
        <pc:sldMkLst>
          <pc:docMk/>
          <pc:sldMk cId="1993601187" sldId="262"/>
        </pc:sldMkLst>
        <pc:spChg chg="mod">
          <ac:chgData name="Guest User" userId="S::urn:spo:anon#9cdeba3edb2dbb476500b80a08a7d482f1e95bb888c9b0201fb1ae27b89d86e8::" providerId="AD" clId="Web-{D81A2D2A-0884-0453-801A-DC4DA872E910}" dt="2022-10-07T02:09:50.330" v="493" actId="20577"/>
          <ac:spMkLst>
            <pc:docMk/>
            <pc:sldMk cId="1993601187" sldId="262"/>
            <ac:spMk id="3" creationId="{2C9CB559-7E42-9F0E-7193-57BC2A843BFD}"/>
          </ac:spMkLst>
        </pc:spChg>
      </pc:sldChg>
      <pc:sldChg chg="modSp">
        <pc:chgData name="Guest User" userId="S::urn:spo:anon#9cdeba3edb2dbb476500b80a08a7d482f1e95bb888c9b0201fb1ae27b89d86e8::" providerId="AD" clId="Web-{D81A2D2A-0884-0453-801A-DC4DA872E910}" dt="2022-10-07T02:14:25.090" v="656" actId="20577"/>
        <pc:sldMkLst>
          <pc:docMk/>
          <pc:sldMk cId="394022584" sldId="269"/>
        </pc:sldMkLst>
        <pc:spChg chg="mod">
          <ac:chgData name="Guest User" userId="S::urn:spo:anon#9cdeba3edb2dbb476500b80a08a7d482f1e95bb888c9b0201fb1ae27b89d86e8::" providerId="AD" clId="Web-{D81A2D2A-0884-0453-801A-DC4DA872E910}" dt="2022-10-07T02:14:25.090" v="656" actId="20577"/>
          <ac:spMkLst>
            <pc:docMk/>
            <pc:sldMk cId="394022584" sldId="269"/>
            <ac:spMk id="9" creationId="{CA377345-886A-8E38-16B2-F94BFF99CA15}"/>
          </ac:spMkLst>
        </pc:spChg>
      </pc:sldChg>
    </pc:docChg>
  </pc:docChgLst>
  <pc:docChgLst>
    <pc:chgData name="Guest User" userId="S::urn:spo:anon#9cdeba3edb2dbb476500b80a08a7d482f1e95bb888c9b0201fb1ae27b89d86e8::" providerId="AD" clId="Web-{734A2C5D-509F-0D8D-84DF-2BA29A1A1403}"/>
    <pc:docChg chg="modSld">
      <pc:chgData name="Guest User" userId="S::urn:spo:anon#9cdeba3edb2dbb476500b80a08a7d482f1e95bb888c9b0201fb1ae27b89d86e8::" providerId="AD" clId="Web-{734A2C5D-509F-0D8D-84DF-2BA29A1A1403}" dt="2022-10-13T00:16:42.170" v="62" actId="20577"/>
      <pc:docMkLst>
        <pc:docMk/>
      </pc:docMkLst>
      <pc:sldChg chg="modSp">
        <pc:chgData name="Guest User" userId="S::urn:spo:anon#9cdeba3edb2dbb476500b80a08a7d482f1e95bb888c9b0201fb1ae27b89d86e8::" providerId="AD" clId="Web-{734A2C5D-509F-0D8D-84DF-2BA29A1A1403}" dt="2022-10-13T00:16:42.170" v="62" actId="20577"/>
        <pc:sldMkLst>
          <pc:docMk/>
          <pc:sldMk cId="394022584" sldId="269"/>
        </pc:sldMkLst>
        <pc:spChg chg="mod">
          <ac:chgData name="Guest User" userId="S::urn:spo:anon#9cdeba3edb2dbb476500b80a08a7d482f1e95bb888c9b0201fb1ae27b89d86e8::" providerId="AD" clId="Web-{734A2C5D-509F-0D8D-84DF-2BA29A1A1403}" dt="2022-10-13T00:16:42.170" v="62" actId="20577"/>
          <ac:spMkLst>
            <pc:docMk/>
            <pc:sldMk cId="394022584" sldId="269"/>
            <ac:spMk id="9" creationId="{CA377345-886A-8E38-16B2-F94BFF99CA15}"/>
          </ac:spMkLst>
        </pc:spChg>
        <pc:picChg chg="mod">
          <ac:chgData name="Guest User" userId="S::urn:spo:anon#9cdeba3edb2dbb476500b80a08a7d482f1e95bb888c9b0201fb1ae27b89d86e8::" providerId="AD" clId="Web-{734A2C5D-509F-0D8D-84DF-2BA29A1A1403}" dt="2022-10-13T00:16:24.107" v="49" actId="1076"/>
          <ac:picMkLst>
            <pc:docMk/>
            <pc:sldMk cId="394022584" sldId="269"/>
            <ac:picMk id="11" creationId="{CBD7E8EF-373C-ED07-2765-D0411DD56D2E}"/>
          </ac:picMkLst>
        </pc:picChg>
        <pc:picChg chg="mod">
          <ac:chgData name="Guest User" userId="S::urn:spo:anon#9cdeba3edb2dbb476500b80a08a7d482f1e95bb888c9b0201fb1ae27b89d86e8::" providerId="AD" clId="Web-{734A2C5D-509F-0D8D-84DF-2BA29A1A1403}" dt="2022-10-13T00:16:21.575" v="48" actId="1076"/>
          <ac:picMkLst>
            <pc:docMk/>
            <pc:sldMk cId="394022584" sldId="269"/>
            <ac:picMk id="15" creationId="{91A749E0-8C39-EB15-4191-CDF5C4ED7601}"/>
          </ac:picMkLst>
        </pc:picChg>
      </pc:sldChg>
    </pc:docChg>
  </pc:docChgLst>
  <pc:docChgLst>
    <pc:chgData name="Andrea Cuin" userId="S::isabelac@ksu.edu::30cad9a1-d47b-42e0-84b7-3bb036fd80ee" providerId="AD" clId="Web-{90074254-7FB5-F9E8-B633-5B3B74DC0A29}"/>
    <pc:docChg chg="addSld modSld">
      <pc:chgData name="Andrea Cuin" userId="S::isabelac@ksu.edu::30cad9a1-d47b-42e0-84b7-3bb036fd80ee" providerId="AD" clId="Web-{90074254-7FB5-F9E8-B633-5B3B74DC0A29}" dt="2022-10-13T00:13:20.843" v="397" actId="20577"/>
      <pc:docMkLst>
        <pc:docMk/>
      </pc:docMkLst>
      <pc:sldChg chg="modSp">
        <pc:chgData name="Andrea Cuin" userId="S::isabelac@ksu.edu::30cad9a1-d47b-42e0-84b7-3bb036fd80ee" providerId="AD" clId="Web-{90074254-7FB5-F9E8-B633-5B3B74DC0A29}" dt="2022-10-13T00:05:13.078" v="64" actId="20577"/>
        <pc:sldMkLst>
          <pc:docMk/>
          <pc:sldMk cId="2481042693" sldId="259"/>
        </pc:sldMkLst>
        <pc:spChg chg="mod">
          <ac:chgData name="Andrea Cuin" userId="S::isabelac@ksu.edu::30cad9a1-d47b-42e0-84b7-3bb036fd80ee" providerId="AD" clId="Web-{90074254-7FB5-F9E8-B633-5B3B74DC0A29}" dt="2022-10-13T00:05:13.078" v="64" actId="20577"/>
          <ac:spMkLst>
            <pc:docMk/>
            <pc:sldMk cId="2481042693" sldId="259"/>
            <ac:spMk id="3" creationId="{173F19D5-D76B-022A-C468-4C6379A3D88A}"/>
          </ac:spMkLst>
        </pc:spChg>
      </pc:sldChg>
      <pc:sldChg chg="modSp">
        <pc:chgData name="Andrea Cuin" userId="S::isabelac@ksu.edu::30cad9a1-d47b-42e0-84b7-3bb036fd80ee" providerId="AD" clId="Web-{90074254-7FB5-F9E8-B633-5B3B74DC0A29}" dt="2022-10-13T00:13:20.843" v="397" actId="20577"/>
        <pc:sldMkLst>
          <pc:docMk/>
          <pc:sldMk cId="4160828248" sldId="265"/>
        </pc:sldMkLst>
        <pc:spChg chg="mod">
          <ac:chgData name="Andrea Cuin" userId="S::isabelac@ksu.edu::30cad9a1-d47b-42e0-84b7-3bb036fd80ee" providerId="AD" clId="Web-{90074254-7FB5-F9E8-B633-5B3B74DC0A29}" dt="2022-10-13T00:13:20.843" v="397" actId="20577"/>
          <ac:spMkLst>
            <pc:docMk/>
            <pc:sldMk cId="4160828248" sldId="265"/>
            <ac:spMk id="36" creationId="{7DD15D33-82D2-AD89-3066-CA7485392DC3}"/>
          </ac:spMkLst>
        </pc:spChg>
      </pc:sldChg>
      <pc:sldChg chg="addSp delSp modSp new mod setBg">
        <pc:chgData name="Andrea Cuin" userId="S::isabelac@ksu.edu::30cad9a1-d47b-42e0-84b7-3bb036fd80ee" providerId="AD" clId="Web-{90074254-7FB5-F9E8-B633-5B3B74DC0A29}" dt="2022-10-13T00:11:55.528" v="384" actId="20577"/>
        <pc:sldMkLst>
          <pc:docMk/>
          <pc:sldMk cId="693127593" sldId="270"/>
        </pc:sldMkLst>
        <pc:spChg chg="mod">
          <ac:chgData name="Andrea Cuin" userId="S::isabelac@ksu.edu::30cad9a1-d47b-42e0-84b7-3bb036fd80ee" providerId="AD" clId="Web-{90074254-7FB5-F9E8-B633-5B3B74DC0A29}" dt="2022-10-13T00:11:26.152" v="377" actId="1076"/>
          <ac:spMkLst>
            <pc:docMk/>
            <pc:sldMk cId="693127593" sldId="270"/>
            <ac:spMk id="2" creationId="{DD0BC23B-F722-F174-C09B-3D456C14FBB9}"/>
          </ac:spMkLst>
        </pc:spChg>
        <pc:spChg chg="del">
          <ac:chgData name="Andrea Cuin" userId="S::isabelac@ksu.edu::30cad9a1-d47b-42e0-84b7-3bb036fd80ee" providerId="AD" clId="Web-{90074254-7FB5-F9E8-B633-5B3B74DC0A29}" dt="2022-10-13T00:06:20.127" v="84"/>
          <ac:spMkLst>
            <pc:docMk/>
            <pc:sldMk cId="693127593" sldId="270"/>
            <ac:spMk id="3" creationId="{6F482873-920A-C2AF-7B64-6B0B9A89A869}"/>
          </ac:spMkLst>
        </pc:spChg>
        <pc:spChg chg="add del">
          <ac:chgData name="Andrea Cuin" userId="S::isabelac@ksu.edu::30cad9a1-d47b-42e0-84b7-3bb036fd80ee" providerId="AD" clId="Web-{90074254-7FB5-F9E8-B633-5B3B74DC0A29}" dt="2022-10-13T00:06:35.705" v="86"/>
          <ac:spMkLst>
            <pc:docMk/>
            <pc:sldMk cId="693127593" sldId="270"/>
            <ac:spMk id="8" creationId="{2D3C26B9-CD77-8957-8B3F-6351AB44A250}"/>
          </ac:spMkLst>
        </pc:spChg>
        <pc:spChg chg="add del">
          <ac:chgData name="Andrea Cuin" userId="S::isabelac@ksu.edu::30cad9a1-d47b-42e0-84b7-3bb036fd80ee" providerId="AD" clId="Web-{90074254-7FB5-F9E8-B633-5B3B74DC0A29}" dt="2022-10-13T00:06:35.705" v="86"/>
          <ac:spMkLst>
            <pc:docMk/>
            <pc:sldMk cId="693127593" sldId="270"/>
            <ac:spMk id="11" creationId="{19B36E71-93BD-4984-AC9C-CC9FB9CC06D6}"/>
          </ac:spMkLst>
        </pc:spChg>
        <pc:spChg chg="add del">
          <ac:chgData name="Andrea Cuin" userId="S::isabelac@ksu.edu::30cad9a1-d47b-42e0-84b7-3bb036fd80ee" providerId="AD" clId="Web-{90074254-7FB5-F9E8-B633-5B3B74DC0A29}" dt="2022-10-13T00:06:35.705" v="86"/>
          <ac:spMkLst>
            <pc:docMk/>
            <pc:sldMk cId="693127593" sldId="270"/>
            <ac:spMk id="13" creationId="{3A767031-C99F-4567-B7D9-353331C77909}"/>
          </ac:spMkLst>
        </pc:spChg>
        <pc:spChg chg="add del">
          <ac:chgData name="Andrea Cuin" userId="S::isabelac@ksu.edu::30cad9a1-d47b-42e0-84b7-3bb036fd80ee" providerId="AD" clId="Web-{90074254-7FB5-F9E8-B633-5B3B74DC0A29}" dt="2022-10-13T00:06:35.705" v="86"/>
          <ac:spMkLst>
            <pc:docMk/>
            <pc:sldMk cId="693127593" sldId="270"/>
            <ac:spMk id="15" creationId="{63FEDEE9-12A6-4011-A532-8071D6086BF8}"/>
          </ac:spMkLst>
        </pc:spChg>
        <pc:spChg chg="add del">
          <ac:chgData name="Andrea Cuin" userId="S::isabelac@ksu.edu::30cad9a1-d47b-42e0-84b7-3bb036fd80ee" providerId="AD" clId="Web-{90074254-7FB5-F9E8-B633-5B3B74DC0A29}" dt="2022-10-13T00:06:35.705" v="86"/>
          <ac:spMkLst>
            <pc:docMk/>
            <pc:sldMk cId="693127593" sldId="270"/>
            <ac:spMk id="17" creationId="{57C37CE9-19CE-49DF-A887-2214EBB1F097}"/>
          </ac:spMkLst>
        </pc:spChg>
        <pc:spChg chg="add del">
          <ac:chgData name="Andrea Cuin" userId="S::isabelac@ksu.edu::30cad9a1-d47b-42e0-84b7-3bb036fd80ee" providerId="AD" clId="Web-{90074254-7FB5-F9E8-B633-5B3B74DC0A29}" dt="2022-10-13T00:06:35.705" v="86"/>
          <ac:spMkLst>
            <pc:docMk/>
            <pc:sldMk cId="693127593" sldId="270"/>
            <ac:spMk id="19" creationId="{7EF84E8E-7E93-4DEE-BCFB-2AE29098B5C3}"/>
          </ac:spMkLst>
        </pc:spChg>
        <pc:spChg chg="add del">
          <ac:chgData name="Andrea Cuin" userId="S::isabelac@ksu.edu::30cad9a1-d47b-42e0-84b7-3bb036fd80ee" providerId="AD" clId="Web-{90074254-7FB5-F9E8-B633-5B3B74DC0A29}" dt="2022-10-13T00:06:35.705" v="86"/>
          <ac:spMkLst>
            <pc:docMk/>
            <pc:sldMk cId="693127593" sldId="270"/>
            <ac:spMk id="21" creationId="{9046502B-E9B6-4225-B8EE-BC5D644686B0}"/>
          </ac:spMkLst>
        </pc:spChg>
        <pc:spChg chg="add del">
          <ac:chgData name="Andrea Cuin" userId="S::isabelac@ksu.edu::30cad9a1-d47b-42e0-84b7-3bb036fd80ee" providerId="AD" clId="Web-{90074254-7FB5-F9E8-B633-5B3B74DC0A29}" dt="2022-10-13T00:06:35.705" v="86"/>
          <ac:spMkLst>
            <pc:docMk/>
            <pc:sldMk cId="693127593" sldId="270"/>
            <ac:spMk id="23" creationId="{2D500B59-4CB5-4E11-9A7B-D19B4BA14B58}"/>
          </ac:spMkLst>
        </pc:spChg>
        <pc:spChg chg="add">
          <ac:chgData name="Andrea Cuin" userId="S::isabelac@ksu.edu::30cad9a1-d47b-42e0-84b7-3bb036fd80ee" providerId="AD" clId="Web-{90074254-7FB5-F9E8-B633-5B3B74DC0A29}" dt="2022-10-13T00:06:35.737" v="87"/>
          <ac:spMkLst>
            <pc:docMk/>
            <pc:sldMk cId="693127593" sldId="270"/>
            <ac:spMk id="25" creationId="{32768DCD-B824-413A-B330-8D57ADB3724C}"/>
          </ac:spMkLst>
        </pc:spChg>
        <pc:spChg chg="add">
          <ac:chgData name="Andrea Cuin" userId="S::isabelac@ksu.edu::30cad9a1-d47b-42e0-84b7-3bb036fd80ee" providerId="AD" clId="Web-{90074254-7FB5-F9E8-B633-5B3B74DC0A29}" dt="2022-10-13T00:06:35.737" v="87"/>
          <ac:spMkLst>
            <pc:docMk/>
            <pc:sldMk cId="693127593" sldId="270"/>
            <ac:spMk id="26" creationId="{96E45848-BEDA-4F24-9C4E-DA2120958262}"/>
          </ac:spMkLst>
        </pc:spChg>
        <pc:spChg chg="add">
          <ac:chgData name="Andrea Cuin" userId="S::isabelac@ksu.edu::30cad9a1-d47b-42e0-84b7-3bb036fd80ee" providerId="AD" clId="Web-{90074254-7FB5-F9E8-B633-5B3B74DC0A29}" dt="2022-10-13T00:06:35.737" v="87"/>
          <ac:spMkLst>
            <pc:docMk/>
            <pc:sldMk cId="693127593" sldId="270"/>
            <ac:spMk id="27" creationId="{B2BB8117-A903-442C-9223-A4FEB85C3271}"/>
          </ac:spMkLst>
        </pc:spChg>
        <pc:spChg chg="add">
          <ac:chgData name="Andrea Cuin" userId="S::isabelac@ksu.edu::30cad9a1-d47b-42e0-84b7-3bb036fd80ee" providerId="AD" clId="Web-{90074254-7FB5-F9E8-B633-5B3B74DC0A29}" dt="2022-10-13T00:06:35.737" v="87"/>
          <ac:spMkLst>
            <pc:docMk/>
            <pc:sldMk cId="693127593" sldId="270"/>
            <ac:spMk id="28" creationId="{C59300B8-3117-43F8-9F8E-68DB9F002F92}"/>
          </ac:spMkLst>
        </pc:spChg>
        <pc:spChg chg="add">
          <ac:chgData name="Andrea Cuin" userId="S::isabelac@ksu.edu::30cad9a1-d47b-42e0-84b7-3bb036fd80ee" providerId="AD" clId="Web-{90074254-7FB5-F9E8-B633-5B3B74DC0A29}" dt="2022-10-13T00:06:35.737" v="87"/>
          <ac:spMkLst>
            <pc:docMk/>
            <pc:sldMk cId="693127593" sldId="270"/>
            <ac:spMk id="29" creationId="{1AFAE680-42C1-4104-B74F-B0A8F1FB264A}"/>
          </ac:spMkLst>
        </pc:spChg>
        <pc:spChg chg="add">
          <ac:chgData name="Andrea Cuin" userId="S::isabelac@ksu.edu::30cad9a1-d47b-42e0-84b7-3bb036fd80ee" providerId="AD" clId="Web-{90074254-7FB5-F9E8-B633-5B3B74DC0A29}" dt="2022-10-13T00:06:35.737" v="87"/>
          <ac:spMkLst>
            <pc:docMk/>
            <pc:sldMk cId="693127593" sldId="270"/>
            <ac:spMk id="30" creationId="{828A8BA9-B3FE-4C96-A0A1-72A0D2C85578}"/>
          </ac:spMkLst>
        </pc:spChg>
        <pc:spChg chg="add mod">
          <ac:chgData name="Andrea Cuin" userId="S::isabelac@ksu.edu::30cad9a1-d47b-42e0-84b7-3bb036fd80ee" providerId="AD" clId="Web-{90074254-7FB5-F9E8-B633-5B3B74DC0A29}" dt="2022-10-13T00:11:55.528" v="384" actId="20577"/>
          <ac:spMkLst>
            <pc:docMk/>
            <pc:sldMk cId="693127593" sldId="270"/>
            <ac:spMk id="31" creationId="{A9925E3A-9100-9C2F-05D6-B9ED9CBA3839}"/>
          </ac:spMkLst>
        </pc:spChg>
        <pc:spChg chg="add">
          <ac:chgData name="Andrea Cuin" userId="S::isabelac@ksu.edu::30cad9a1-d47b-42e0-84b7-3bb036fd80ee" providerId="AD" clId="Web-{90074254-7FB5-F9E8-B633-5B3B74DC0A29}" dt="2022-10-13T00:06:35.737" v="87"/>
          <ac:spMkLst>
            <pc:docMk/>
            <pc:sldMk cId="693127593" sldId="270"/>
            <ac:spMk id="32" creationId="{2EDB7FB2-4012-481D-B3D1-7301CCF6E488}"/>
          </ac:spMkLst>
        </pc:spChg>
        <pc:picChg chg="add mod ord">
          <ac:chgData name="Andrea Cuin" userId="S::isabelac@ksu.edu::30cad9a1-d47b-42e0-84b7-3bb036fd80ee" providerId="AD" clId="Web-{90074254-7FB5-F9E8-B633-5B3B74DC0A29}" dt="2022-10-13T00:06:35.737" v="87"/>
          <ac:picMkLst>
            <pc:docMk/>
            <pc:sldMk cId="693127593" sldId="270"/>
            <ac:picMk id="4" creationId="{AF1ADE04-7F24-367B-AB49-81440CDAC590}"/>
          </ac:picMkLst>
        </pc:picChg>
      </pc:sldChg>
    </pc:docChg>
  </pc:docChgLst>
  <pc:docChgLst>
    <pc:chgData name="Andrea Cuin" userId="S::isabelac@ksu.edu::30cad9a1-d47b-42e0-84b7-3bb036fd80ee" providerId="AD" clId="Web-{6009BF9A-482E-9F6E-2D18-6C77E6577CC9}"/>
    <pc:docChg chg="addSld delSld modSld sldOrd">
      <pc:chgData name="Andrea Cuin" userId="S::isabelac@ksu.edu::30cad9a1-d47b-42e0-84b7-3bb036fd80ee" providerId="AD" clId="Web-{6009BF9A-482E-9F6E-2D18-6C77E6577CC9}" dt="2022-10-10T02:51:53.992" v="1298" actId="20577"/>
      <pc:docMkLst>
        <pc:docMk/>
      </pc:docMkLst>
      <pc:sldChg chg="addSp modSp">
        <pc:chgData name="Andrea Cuin" userId="S::isabelac@ksu.edu::30cad9a1-d47b-42e0-84b7-3bb036fd80ee" providerId="AD" clId="Web-{6009BF9A-482E-9F6E-2D18-6C77E6577CC9}" dt="2022-10-06T22:51:26.649" v="701" actId="20577"/>
        <pc:sldMkLst>
          <pc:docMk/>
          <pc:sldMk cId="3194870263" sldId="257"/>
        </pc:sldMkLst>
        <pc:spChg chg="add mod">
          <ac:chgData name="Andrea Cuin" userId="S::isabelac@ksu.edu::30cad9a1-d47b-42e0-84b7-3bb036fd80ee" providerId="AD" clId="Web-{6009BF9A-482E-9F6E-2D18-6C77E6577CC9}" dt="2022-10-06T22:51:26.649" v="701" actId="20577"/>
          <ac:spMkLst>
            <pc:docMk/>
            <pc:sldMk cId="3194870263" sldId="257"/>
            <ac:spMk id="3" creationId="{39C64B2B-31A5-16EE-3F61-5FA7288DE981}"/>
          </ac:spMkLst>
        </pc:spChg>
        <pc:spChg chg="mod">
          <ac:chgData name="Andrea Cuin" userId="S::isabelac@ksu.edu::30cad9a1-d47b-42e0-84b7-3bb036fd80ee" providerId="AD" clId="Web-{6009BF9A-482E-9F6E-2D18-6C77E6577CC9}" dt="2022-10-05T22:48:59.268" v="204" actId="14100"/>
          <ac:spMkLst>
            <pc:docMk/>
            <pc:sldMk cId="3194870263" sldId="257"/>
            <ac:spMk id="14" creationId="{6132AA63-77FB-6F77-8B44-E891343F0AB0}"/>
          </ac:spMkLst>
        </pc:spChg>
      </pc:sldChg>
      <pc:sldChg chg="addSp modSp">
        <pc:chgData name="Andrea Cuin" userId="S::isabelac@ksu.edu::30cad9a1-d47b-42e0-84b7-3bb036fd80ee" providerId="AD" clId="Web-{6009BF9A-482E-9F6E-2D18-6C77E6577CC9}" dt="2022-10-06T18:59:40.401" v="410" actId="1076"/>
        <pc:sldMkLst>
          <pc:docMk/>
          <pc:sldMk cId="2152910262" sldId="258"/>
        </pc:sldMkLst>
        <pc:spChg chg="mod">
          <ac:chgData name="Andrea Cuin" userId="S::isabelac@ksu.edu::30cad9a1-d47b-42e0-84b7-3bb036fd80ee" providerId="AD" clId="Web-{6009BF9A-482E-9F6E-2D18-6C77E6577CC9}" dt="2022-10-06T18:25:50.671" v="222" actId="14100"/>
          <ac:spMkLst>
            <pc:docMk/>
            <pc:sldMk cId="2152910262" sldId="258"/>
            <ac:spMk id="2" creationId="{666FEECA-0DFA-E2E2-0430-3AB798933BC0}"/>
          </ac:spMkLst>
        </pc:spChg>
        <pc:spChg chg="add mod">
          <ac:chgData name="Andrea Cuin" userId="S::isabelac@ksu.edu::30cad9a1-d47b-42e0-84b7-3bb036fd80ee" providerId="AD" clId="Web-{6009BF9A-482E-9F6E-2D18-6C77E6577CC9}" dt="2022-10-06T18:59:40.401" v="410" actId="1076"/>
          <ac:spMkLst>
            <pc:docMk/>
            <pc:sldMk cId="2152910262" sldId="258"/>
            <ac:spMk id="3" creationId="{FB5CC53C-A670-87E8-BD03-784066ED8190}"/>
          </ac:spMkLst>
        </pc:spChg>
      </pc:sldChg>
      <pc:sldChg chg="modSp">
        <pc:chgData name="Andrea Cuin" userId="S::isabelac@ksu.edu::30cad9a1-d47b-42e0-84b7-3bb036fd80ee" providerId="AD" clId="Web-{6009BF9A-482E-9F6E-2D18-6C77E6577CC9}" dt="2022-10-06T22:51:51.712" v="703" actId="20577"/>
        <pc:sldMkLst>
          <pc:docMk/>
          <pc:sldMk cId="2481042693" sldId="259"/>
        </pc:sldMkLst>
        <pc:spChg chg="mod">
          <ac:chgData name="Andrea Cuin" userId="S::isabelac@ksu.edu::30cad9a1-d47b-42e0-84b7-3bb036fd80ee" providerId="AD" clId="Web-{6009BF9A-482E-9F6E-2D18-6C77E6577CC9}" dt="2022-10-06T22:51:41.649" v="702" actId="20577"/>
          <ac:spMkLst>
            <pc:docMk/>
            <pc:sldMk cId="2481042693" sldId="259"/>
            <ac:spMk id="3" creationId="{173F19D5-D76B-022A-C468-4C6379A3D88A}"/>
          </ac:spMkLst>
        </pc:spChg>
        <pc:spChg chg="mod">
          <ac:chgData name="Andrea Cuin" userId="S::isabelac@ksu.edu::30cad9a1-d47b-42e0-84b7-3bb036fd80ee" providerId="AD" clId="Web-{6009BF9A-482E-9F6E-2D18-6C77E6577CC9}" dt="2022-10-06T22:51:51.712" v="703" actId="20577"/>
          <ac:spMkLst>
            <pc:docMk/>
            <pc:sldMk cId="2481042693" sldId="259"/>
            <ac:spMk id="5" creationId="{3146EBBF-9260-FC41-7681-19A0D2FCBBD8}"/>
          </ac:spMkLst>
        </pc:spChg>
      </pc:sldChg>
      <pc:sldChg chg="addSp delSp modSp mod setBg">
        <pc:chgData name="Andrea Cuin" userId="S::isabelac@ksu.edu::30cad9a1-d47b-42e0-84b7-3bb036fd80ee" providerId="AD" clId="Web-{6009BF9A-482E-9F6E-2D18-6C77E6577CC9}" dt="2022-10-06T22:50:27.256" v="695"/>
        <pc:sldMkLst>
          <pc:docMk/>
          <pc:sldMk cId="2522008718" sldId="261"/>
        </pc:sldMkLst>
        <pc:spChg chg="mod">
          <ac:chgData name="Andrea Cuin" userId="S::isabelac@ksu.edu::30cad9a1-d47b-42e0-84b7-3bb036fd80ee" providerId="AD" clId="Web-{6009BF9A-482E-9F6E-2D18-6C77E6577CC9}" dt="2022-10-06T19:23:25.207" v="532" actId="14100"/>
          <ac:spMkLst>
            <pc:docMk/>
            <pc:sldMk cId="2522008718" sldId="261"/>
            <ac:spMk id="2" creationId="{4249735C-7EC2-96A8-A74F-CCBEADA63BA2}"/>
          </ac:spMkLst>
        </pc:spChg>
        <pc:spChg chg="del">
          <ac:chgData name="Andrea Cuin" userId="S::isabelac@ksu.edu::30cad9a1-d47b-42e0-84b7-3bb036fd80ee" providerId="AD" clId="Web-{6009BF9A-482E-9F6E-2D18-6C77E6577CC9}" dt="2022-10-06T19:06:45.022" v="425"/>
          <ac:spMkLst>
            <pc:docMk/>
            <pc:sldMk cId="2522008718" sldId="261"/>
            <ac:spMk id="3" creationId="{9211791C-7E41-8E62-D4EA-077B1DFA1087}"/>
          </ac:spMkLst>
        </pc:spChg>
        <pc:spChg chg="add del mod">
          <ac:chgData name="Andrea Cuin" userId="S::isabelac@ksu.edu::30cad9a1-d47b-42e0-84b7-3bb036fd80ee" providerId="AD" clId="Web-{6009BF9A-482E-9F6E-2D18-6C77E6577CC9}" dt="2022-10-06T19:09:42.668" v="427"/>
          <ac:spMkLst>
            <pc:docMk/>
            <pc:sldMk cId="2522008718" sldId="261"/>
            <ac:spMk id="6" creationId="{84FD6BC0-6D20-2063-6BCD-59D8D8B37EC6}"/>
          </ac:spMkLst>
        </pc:spChg>
        <pc:spChg chg="add del mod">
          <ac:chgData name="Andrea Cuin" userId="S::isabelac@ksu.edu::30cad9a1-d47b-42e0-84b7-3bb036fd80ee" providerId="AD" clId="Web-{6009BF9A-482E-9F6E-2D18-6C77E6577CC9}" dt="2022-10-06T22:50:27.256" v="695"/>
          <ac:spMkLst>
            <pc:docMk/>
            <pc:sldMk cId="2522008718" sldId="261"/>
            <ac:spMk id="8" creationId="{0D432E16-5FED-80DD-792B-FE3795619723}"/>
          </ac:spMkLst>
        </pc:spChg>
        <pc:spChg chg="add mod">
          <ac:chgData name="Andrea Cuin" userId="S::isabelac@ksu.edu::30cad9a1-d47b-42e0-84b7-3bb036fd80ee" providerId="AD" clId="Web-{6009BF9A-482E-9F6E-2D18-6C77E6577CC9}" dt="2022-10-06T22:50:24.943" v="694" actId="20577"/>
          <ac:spMkLst>
            <pc:docMk/>
            <pc:sldMk cId="2522008718" sldId="261"/>
            <ac:spMk id="12" creationId="{EEE28406-B155-7FCB-5045-2EC48BFE4D4D}"/>
          </ac:spMkLst>
        </pc:spChg>
        <pc:spChg chg="add">
          <ac:chgData name="Andrea Cuin" userId="S::isabelac@ksu.edu::30cad9a1-d47b-42e0-84b7-3bb036fd80ee" providerId="AD" clId="Web-{6009BF9A-482E-9F6E-2D18-6C77E6577CC9}" dt="2022-10-06T19:10:52.935" v="431"/>
          <ac:spMkLst>
            <pc:docMk/>
            <pc:sldMk cId="2522008718" sldId="261"/>
            <ac:spMk id="15" creationId="{32768DCD-B824-413A-B330-8D57ADB3724C}"/>
          </ac:spMkLst>
        </pc:spChg>
        <pc:spChg chg="add">
          <ac:chgData name="Andrea Cuin" userId="S::isabelac@ksu.edu::30cad9a1-d47b-42e0-84b7-3bb036fd80ee" providerId="AD" clId="Web-{6009BF9A-482E-9F6E-2D18-6C77E6577CC9}" dt="2022-10-06T19:10:52.935" v="431"/>
          <ac:spMkLst>
            <pc:docMk/>
            <pc:sldMk cId="2522008718" sldId="261"/>
            <ac:spMk id="17" creationId="{96E45848-BEDA-4F24-9C4E-DA2120958262}"/>
          </ac:spMkLst>
        </pc:spChg>
        <pc:spChg chg="add">
          <ac:chgData name="Andrea Cuin" userId="S::isabelac@ksu.edu::30cad9a1-d47b-42e0-84b7-3bb036fd80ee" providerId="AD" clId="Web-{6009BF9A-482E-9F6E-2D18-6C77E6577CC9}" dt="2022-10-06T19:10:52.935" v="431"/>
          <ac:spMkLst>
            <pc:docMk/>
            <pc:sldMk cId="2522008718" sldId="261"/>
            <ac:spMk id="19" creationId="{B2BB8117-A903-442C-9223-A4FEB85C3271}"/>
          </ac:spMkLst>
        </pc:spChg>
        <pc:spChg chg="add">
          <ac:chgData name="Andrea Cuin" userId="S::isabelac@ksu.edu::30cad9a1-d47b-42e0-84b7-3bb036fd80ee" providerId="AD" clId="Web-{6009BF9A-482E-9F6E-2D18-6C77E6577CC9}" dt="2022-10-06T19:10:52.935" v="431"/>
          <ac:spMkLst>
            <pc:docMk/>
            <pc:sldMk cId="2522008718" sldId="261"/>
            <ac:spMk id="21" creationId="{C59300B8-3117-43F8-9F8E-68DB9F002F92}"/>
          </ac:spMkLst>
        </pc:spChg>
        <pc:spChg chg="add">
          <ac:chgData name="Andrea Cuin" userId="S::isabelac@ksu.edu::30cad9a1-d47b-42e0-84b7-3bb036fd80ee" providerId="AD" clId="Web-{6009BF9A-482E-9F6E-2D18-6C77E6577CC9}" dt="2022-10-06T19:10:52.935" v="431"/>
          <ac:spMkLst>
            <pc:docMk/>
            <pc:sldMk cId="2522008718" sldId="261"/>
            <ac:spMk id="23" creationId="{1AFAE680-42C1-4104-B74F-B0A8F1FB264A}"/>
          </ac:spMkLst>
        </pc:spChg>
        <pc:spChg chg="add">
          <ac:chgData name="Andrea Cuin" userId="S::isabelac@ksu.edu::30cad9a1-d47b-42e0-84b7-3bb036fd80ee" providerId="AD" clId="Web-{6009BF9A-482E-9F6E-2D18-6C77E6577CC9}" dt="2022-10-06T19:10:52.935" v="431"/>
          <ac:spMkLst>
            <pc:docMk/>
            <pc:sldMk cId="2522008718" sldId="261"/>
            <ac:spMk id="25" creationId="{828A8BA9-B3FE-4C96-A0A1-72A0D2C85578}"/>
          </ac:spMkLst>
        </pc:spChg>
        <pc:spChg chg="add">
          <ac:chgData name="Andrea Cuin" userId="S::isabelac@ksu.edu::30cad9a1-d47b-42e0-84b7-3bb036fd80ee" providerId="AD" clId="Web-{6009BF9A-482E-9F6E-2D18-6C77E6577CC9}" dt="2022-10-06T19:10:52.935" v="431"/>
          <ac:spMkLst>
            <pc:docMk/>
            <pc:sldMk cId="2522008718" sldId="261"/>
            <ac:spMk id="27" creationId="{16272B6F-135F-45E6-8F46-83B32059F20C}"/>
          </ac:spMkLst>
        </pc:spChg>
        <pc:spChg chg="add">
          <ac:chgData name="Andrea Cuin" userId="S::isabelac@ksu.edu::30cad9a1-d47b-42e0-84b7-3bb036fd80ee" providerId="AD" clId="Web-{6009BF9A-482E-9F6E-2D18-6C77E6577CC9}" dt="2022-10-06T19:10:52.935" v="431"/>
          <ac:spMkLst>
            <pc:docMk/>
            <pc:sldMk cId="2522008718" sldId="261"/>
            <ac:spMk id="29" creationId="{19F9CD66-32FC-448F-B4C5-67D17508A226}"/>
          </ac:spMkLst>
        </pc:spChg>
        <pc:picChg chg="add del mod ord">
          <ac:chgData name="Andrea Cuin" userId="S::isabelac@ksu.edu::30cad9a1-d47b-42e0-84b7-3bb036fd80ee" providerId="AD" clId="Web-{6009BF9A-482E-9F6E-2D18-6C77E6577CC9}" dt="2022-10-06T19:07:41.258" v="426"/>
          <ac:picMkLst>
            <pc:docMk/>
            <pc:sldMk cId="2522008718" sldId="261"/>
            <ac:picMk id="4" creationId="{1528FA68-9C9F-4228-4CF6-10BF75DBA9BA}"/>
          </ac:picMkLst>
        </pc:picChg>
        <pc:picChg chg="add mod ord">
          <ac:chgData name="Andrea Cuin" userId="S::isabelac@ksu.edu::30cad9a1-d47b-42e0-84b7-3bb036fd80ee" providerId="AD" clId="Web-{6009BF9A-482E-9F6E-2D18-6C77E6577CC9}" dt="2022-10-06T19:10:52.935" v="431"/>
          <ac:picMkLst>
            <pc:docMk/>
            <pc:sldMk cId="2522008718" sldId="261"/>
            <ac:picMk id="7" creationId="{6AABB882-855C-A38C-2693-581EDA6DC8A9}"/>
          </ac:picMkLst>
        </pc:picChg>
      </pc:sldChg>
      <pc:sldChg chg="modSp">
        <pc:chgData name="Andrea Cuin" userId="S::isabelac@ksu.edu::30cad9a1-d47b-42e0-84b7-3bb036fd80ee" providerId="AD" clId="Web-{6009BF9A-482E-9F6E-2D18-6C77E6577CC9}" dt="2022-10-06T19:04:48.894" v="424" actId="20577"/>
        <pc:sldMkLst>
          <pc:docMk/>
          <pc:sldMk cId="1993601187" sldId="262"/>
        </pc:sldMkLst>
        <pc:spChg chg="mod">
          <ac:chgData name="Andrea Cuin" userId="S::isabelac@ksu.edu::30cad9a1-d47b-42e0-84b7-3bb036fd80ee" providerId="AD" clId="Web-{6009BF9A-482E-9F6E-2D18-6C77E6577CC9}" dt="2022-10-06T19:04:36.690" v="421" actId="20577"/>
          <ac:spMkLst>
            <pc:docMk/>
            <pc:sldMk cId="1993601187" sldId="262"/>
            <ac:spMk id="4" creationId="{E1782E68-B944-614E-DAA9-8F9614C126FA}"/>
          </ac:spMkLst>
        </pc:spChg>
        <pc:spChg chg="mod">
          <ac:chgData name="Andrea Cuin" userId="S::isabelac@ksu.edu::30cad9a1-d47b-42e0-84b7-3bb036fd80ee" providerId="AD" clId="Web-{6009BF9A-482E-9F6E-2D18-6C77E6577CC9}" dt="2022-10-06T19:04:48.894" v="424" actId="20577"/>
          <ac:spMkLst>
            <pc:docMk/>
            <pc:sldMk cId="1993601187" sldId="262"/>
            <ac:spMk id="5" creationId="{25BB4A68-55B4-A66B-3863-E2CA14A22209}"/>
          </ac:spMkLst>
        </pc:spChg>
      </pc:sldChg>
      <pc:sldChg chg="addSp delSp modSp mod ord setBg">
        <pc:chgData name="Andrea Cuin" userId="S::isabelac@ksu.edu::30cad9a1-d47b-42e0-84b7-3bb036fd80ee" providerId="AD" clId="Web-{6009BF9A-482E-9F6E-2D18-6C77E6577CC9}" dt="2022-10-06T23:37:01.440" v="1296" actId="14100"/>
        <pc:sldMkLst>
          <pc:docMk/>
          <pc:sldMk cId="2955088867" sldId="263"/>
        </pc:sldMkLst>
        <pc:spChg chg="mod">
          <ac:chgData name="Andrea Cuin" userId="S::isabelac@ksu.edu::30cad9a1-d47b-42e0-84b7-3bb036fd80ee" providerId="AD" clId="Web-{6009BF9A-482E-9F6E-2D18-6C77E6577CC9}" dt="2022-10-06T23:36:59.315" v="1295" actId="14100"/>
          <ac:spMkLst>
            <pc:docMk/>
            <pc:sldMk cId="2955088867" sldId="263"/>
            <ac:spMk id="2" creationId="{31F53271-9892-B80F-48EC-E8BCC9E54D0B}"/>
          </ac:spMkLst>
        </pc:spChg>
        <pc:spChg chg="del">
          <ac:chgData name="Andrea Cuin" userId="S::isabelac@ksu.edu::30cad9a1-d47b-42e0-84b7-3bb036fd80ee" providerId="AD" clId="Web-{6009BF9A-482E-9F6E-2D18-6C77E6577CC9}" dt="2022-10-06T23:33:00.026" v="1007"/>
          <ac:spMkLst>
            <pc:docMk/>
            <pc:sldMk cId="2955088867" sldId="263"/>
            <ac:spMk id="3" creationId="{2F9E87A2-5138-1444-E716-A79AB6C29A7A}"/>
          </ac:spMkLst>
        </pc:spChg>
        <pc:spChg chg="add mod">
          <ac:chgData name="Andrea Cuin" userId="S::isabelac@ksu.edu::30cad9a1-d47b-42e0-84b7-3bb036fd80ee" providerId="AD" clId="Web-{6009BF9A-482E-9F6E-2D18-6C77E6577CC9}" dt="2022-10-06T23:37:01.440" v="1296" actId="14100"/>
          <ac:spMkLst>
            <pc:docMk/>
            <pc:sldMk cId="2955088867" sldId="263"/>
            <ac:spMk id="8" creationId="{71DBDF9F-830D-AD90-6B2B-7CEC1C1BE8C3}"/>
          </ac:spMkLst>
        </pc:spChg>
        <pc:spChg chg="add">
          <ac:chgData name="Andrea Cuin" userId="S::isabelac@ksu.edu::30cad9a1-d47b-42e0-84b7-3bb036fd80ee" providerId="AD" clId="Web-{6009BF9A-482E-9F6E-2D18-6C77E6577CC9}" dt="2022-10-06T23:33:21.229" v="1008"/>
          <ac:spMkLst>
            <pc:docMk/>
            <pc:sldMk cId="2955088867" sldId="263"/>
            <ac:spMk id="11" creationId="{32768DCD-B824-413A-B330-8D57ADB3724C}"/>
          </ac:spMkLst>
        </pc:spChg>
        <pc:spChg chg="add">
          <ac:chgData name="Andrea Cuin" userId="S::isabelac@ksu.edu::30cad9a1-d47b-42e0-84b7-3bb036fd80ee" providerId="AD" clId="Web-{6009BF9A-482E-9F6E-2D18-6C77E6577CC9}" dt="2022-10-06T23:33:21.229" v="1008"/>
          <ac:spMkLst>
            <pc:docMk/>
            <pc:sldMk cId="2955088867" sldId="263"/>
            <ac:spMk id="13" creationId="{96E45848-BEDA-4F24-9C4E-DA2120958262}"/>
          </ac:spMkLst>
        </pc:spChg>
        <pc:spChg chg="add">
          <ac:chgData name="Andrea Cuin" userId="S::isabelac@ksu.edu::30cad9a1-d47b-42e0-84b7-3bb036fd80ee" providerId="AD" clId="Web-{6009BF9A-482E-9F6E-2D18-6C77E6577CC9}" dt="2022-10-06T23:33:21.229" v="1008"/>
          <ac:spMkLst>
            <pc:docMk/>
            <pc:sldMk cId="2955088867" sldId="263"/>
            <ac:spMk id="15" creationId="{B2BB8117-A903-442C-9223-A4FEB85C3271}"/>
          </ac:spMkLst>
        </pc:spChg>
        <pc:spChg chg="add">
          <ac:chgData name="Andrea Cuin" userId="S::isabelac@ksu.edu::30cad9a1-d47b-42e0-84b7-3bb036fd80ee" providerId="AD" clId="Web-{6009BF9A-482E-9F6E-2D18-6C77E6577CC9}" dt="2022-10-06T23:33:21.229" v="1008"/>
          <ac:spMkLst>
            <pc:docMk/>
            <pc:sldMk cId="2955088867" sldId="263"/>
            <ac:spMk id="17" creationId="{C59300B8-3117-43F8-9F8E-68DB9F002F92}"/>
          </ac:spMkLst>
        </pc:spChg>
        <pc:spChg chg="add">
          <ac:chgData name="Andrea Cuin" userId="S::isabelac@ksu.edu::30cad9a1-d47b-42e0-84b7-3bb036fd80ee" providerId="AD" clId="Web-{6009BF9A-482E-9F6E-2D18-6C77E6577CC9}" dt="2022-10-06T23:33:21.229" v="1008"/>
          <ac:spMkLst>
            <pc:docMk/>
            <pc:sldMk cId="2955088867" sldId="263"/>
            <ac:spMk id="19" creationId="{1AFAE680-42C1-4104-B74F-B0A8F1FB264A}"/>
          </ac:spMkLst>
        </pc:spChg>
        <pc:spChg chg="add">
          <ac:chgData name="Andrea Cuin" userId="S::isabelac@ksu.edu::30cad9a1-d47b-42e0-84b7-3bb036fd80ee" providerId="AD" clId="Web-{6009BF9A-482E-9F6E-2D18-6C77E6577CC9}" dt="2022-10-06T23:33:21.229" v="1008"/>
          <ac:spMkLst>
            <pc:docMk/>
            <pc:sldMk cId="2955088867" sldId="263"/>
            <ac:spMk id="21" creationId="{828A8BA9-B3FE-4C96-A0A1-72A0D2C85578}"/>
          </ac:spMkLst>
        </pc:spChg>
        <pc:spChg chg="add">
          <ac:chgData name="Andrea Cuin" userId="S::isabelac@ksu.edu::30cad9a1-d47b-42e0-84b7-3bb036fd80ee" providerId="AD" clId="Web-{6009BF9A-482E-9F6E-2D18-6C77E6577CC9}" dt="2022-10-06T23:33:21.229" v="1008"/>
          <ac:spMkLst>
            <pc:docMk/>
            <pc:sldMk cId="2955088867" sldId="263"/>
            <ac:spMk id="23" creationId="{16272B6F-135F-45E6-8F46-83B32059F20C}"/>
          </ac:spMkLst>
        </pc:spChg>
        <pc:spChg chg="add">
          <ac:chgData name="Andrea Cuin" userId="S::isabelac@ksu.edu::30cad9a1-d47b-42e0-84b7-3bb036fd80ee" providerId="AD" clId="Web-{6009BF9A-482E-9F6E-2D18-6C77E6577CC9}" dt="2022-10-06T23:33:21.229" v="1008"/>
          <ac:spMkLst>
            <pc:docMk/>
            <pc:sldMk cId="2955088867" sldId="263"/>
            <ac:spMk id="25" creationId="{19F9CD66-32FC-448F-B4C5-67D17508A226}"/>
          </ac:spMkLst>
        </pc:spChg>
        <pc:picChg chg="add mod ord">
          <ac:chgData name="Andrea Cuin" userId="S::isabelac@ksu.edu::30cad9a1-d47b-42e0-84b7-3bb036fd80ee" providerId="AD" clId="Web-{6009BF9A-482E-9F6E-2D18-6C77E6577CC9}" dt="2022-10-06T23:33:21.229" v="1008"/>
          <ac:picMkLst>
            <pc:docMk/>
            <pc:sldMk cId="2955088867" sldId="263"/>
            <ac:picMk id="4" creationId="{56285863-F6F7-4DB7-A13F-3F08B20457C6}"/>
          </ac:picMkLst>
        </pc:picChg>
      </pc:sldChg>
      <pc:sldChg chg="addSp delSp modSp new del mod setBg">
        <pc:chgData name="Andrea Cuin" userId="S::isabelac@ksu.edu::30cad9a1-d47b-42e0-84b7-3bb036fd80ee" providerId="AD" clId="Web-{6009BF9A-482E-9F6E-2D18-6C77E6577CC9}" dt="2022-10-06T23:20:20.891" v="845"/>
        <pc:sldMkLst>
          <pc:docMk/>
          <pc:sldMk cId="4240481712" sldId="267"/>
        </pc:sldMkLst>
        <pc:spChg chg="del mod">
          <ac:chgData name="Andrea Cuin" userId="S::isabelac@ksu.edu::30cad9a1-d47b-42e0-84b7-3bb036fd80ee" providerId="AD" clId="Web-{6009BF9A-482E-9F6E-2D18-6C77E6577CC9}" dt="2022-10-06T23:12:36.579" v="708"/>
          <ac:spMkLst>
            <pc:docMk/>
            <pc:sldMk cId="4240481712" sldId="267"/>
            <ac:spMk id="2" creationId="{8F875AF3-5D2F-3B40-1717-3D8BCC3BD6D9}"/>
          </ac:spMkLst>
        </pc:spChg>
        <pc:spChg chg="del">
          <ac:chgData name="Andrea Cuin" userId="S::isabelac@ksu.edu::30cad9a1-d47b-42e0-84b7-3bb036fd80ee" providerId="AD" clId="Web-{6009BF9A-482E-9F6E-2D18-6C77E6577CC9}" dt="2022-10-06T23:12:12.703" v="705"/>
          <ac:spMkLst>
            <pc:docMk/>
            <pc:sldMk cId="4240481712" sldId="267"/>
            <ac:spMk id="3" creationId="{40CCB4E5-8CDC-69E0-5574-B27D706C5E37}"/>
          </ac:spMkLst>
        </pc:spChg>
        <pc:spChg chg="add mod">
          <ac:chgData name="Andrea Cuin" userId="S::isabelac@ksu.edu::30cad9a1-d47b-42e0-84b7-3bb036fd80ee" providerId="AD" clId="Web-{6009BF9A-482E-9F6E-2D18-6C77E6577CC9}" dt="2022-10-06T23:13:12.767" v="733" actId="14100"/>
          <ac:spMkLst>
            <pc:docMk/>
            <pc:sldMk cId="4240481712" sldId="267"/>
            <ac:spMk id="5" creationId="{B6236273-2577-2E3B-8528-24236224BD10}"/>
          </ac:spMkLst>
        </pc:spChg>
        <pc:spChg chg="add mod">
          <ac:chgData name="Andrea Cuin" userId="S::isabelac@ksu.edu::30cad9a1-d47b-42e0-84b7-3bb036fd80ee" providerId="AD" clId="Web-{6009BF9A-482E-9F6E-2D18-6C77E6577CC9}" dt="2022-10-06T23:15:24.225" v="788" actId="1076"/>
          <ac:spMkLst>
            <pc:docMk/>
            <pc:sldMk cId="4240481712" sldId="267"/>
            <ac:spMk id="6" creationId="{EEB5CB78-BA5B-CE4D-6E10-D14876772CD3}"/>
          </ac:spMkLst>
        </pc:spChg>
        <pc:spChg chg="add del">
          <ac:chgData name="Andrea Cuin" userId="S::isabelac@ksu.edu::30cad9a1-d47b-42e0-84b7-3bb036fd80ee" providerId="AD" clId="Web-{6009BF9A-482E-9F6E-2D18-6C77E6577CC9}" dt="2022-10-06T23:12:36.563" v="707"/>
          <ac:spMkLst>
            <pc:docMk/>
            <pc:sldMk cId="4240481712" sldId="267"/>
            <ac:spMk id="8" creationId="{5D5B2F17-C9C9-4C2B-3099-5DC4CDD20A8D}"/>
          </ac:spMkLst>
        </pc:spChg>
        <pc:spChg chg="add">
          <ac:chgData name="Andrea Cuin" userId="S::isabelac@ksu.edu::30cad9a1-d47b-42e0-84b7-3bb036fd80ee" providerId="AD" clId="Web-{6009BF9A-482E-9F6E-2D18-6C77E6577CC9}" dt="2022-10-06T23:12:36.579" v="708"/>
          <ac:spMkLst>
            <pc:docMk/>
            <pc:sldMk cId="4240481712" sldId="267"/>
            <ac:spMk id="9" creationId="{DD7EAFE6-2BB9-41FB-9CF4-588CFC708774}"/>
          </ac:spMkLst>
        </pc:spChg>
        <pc:spChg chg="add del">
          <ac:chgData name="Andrea Cuin" userId="S::isabelac@ksu.edu::30cad9a1-d47b-42e0-84b7-3bb036fd80ee" providerId="AD" clId="Web-{6009BF9A-482E-9F6E-2D18-6C77E6577CC9}" dt="2022-10-06T23:12:36.563" v="707"/>
          <ac:spMkLst>
            <pc:docMk/>
            <pc:sldMk cId="4240481712" sldId="267"/>
            <ac:spMk id="11" creationId="{19B36E71-93BD-4984-AC9C-CC9FB9CC06D6}"/>
          </ac:spMkLst>
        </pc:spChg>
        <pc:spChg chg="add del">
          <ac:chgData name="Andrea Cuin" userId="S::isabelac@ksu.edu::30cad9a1-d47b-42e0-84b7-3bb036fd80ee" providerId="AD" clId="Web-{6009BF9A-482E-9F6E-2D18-6C77E6577CC9}" dt="2022-10-06T23:12:36.563" v="707"/>
          <ac:spMkLst>
            <pc:docMk/>
            <pc:sldMk cId="4240481712" sldId="267"/>
            <ac:spMk id="13" creationId="{3A767031-C99F-4567-B7D9-353331C77909}"/>
          </ac:spMkLst>
        </pc:spChg>
        <pc:spChg chg="add del">
          <ac:chgData name="Andrea Cuin" userId="S::isabelac@ksu.edu::30cad9a1-d47b-42e0-84b7-3bb036fd80ee" providerId="AD" clId="Web-{6009BF9A-482E-9F6E-2D18-6C77E6577CC9}" dt="2022-10-06T23:12:36.563" v="707"/>
          <ac:spMkLst>
            <pc:docMk/>
            <pc:sldMk cId="4240481712" sldId="267"/>
            <ac:spMk id="15" creationId="{63FEDEE9-12A6-4011-A532-8071D6086BF8}"/>
          </ac:spMkLst>
        </pc:spChg>
        <pc:spChg chg="add del">
          <ac:chgData name="Andrea Cuin" userId="S::isabelac@ksu.edu::30cad9a1-d47b-42e0-84b7-3bb036fd80ee" providerId="AD" clId="Web-{6009BF9A-482E-9F6E-2D18-6C77E6577CC9}" dt="2022-10-06T23:12:36.563" v="707"/>
          <ac:spMkLst>
            <pc:docMk/>
            <pc:sldMk cId="4240481712" sldId="267"/>
            <ac:spMk id="17" creationId="{57C37CE9-19CE-49DF-A887-2214EBB1F097}"/>
          </ac:spMkLst>
        </pc:spChg>
        <pc:spChg chg="add del">
          <ac:chgData name="Andrea Cuin" userId="S::isabelac@ksu.edu::30cad9a1-d47b-42e0-84b7-3bb036fd80ee" providerId="AD" clId="Web-{6009BF9A-482E-9F6E-2D18-6C77E6577CC9}" dt="2022-10-06T23:12:36.563" v="707"/>
          <ac:spMkLst>
            <pc:docMk/>
            <pc:sldMk cId="4240481712" sldId="267"/>
            <ac:spMk id="19" creationId="{7EF84E8E-7E93-4DEE-BCFB-2AE29098B5C3}"/>
          </ac:spMkLst>
        </pc:spChg>
        <pc:spChg chg="add del">
          <ac:chgData name="Andrea Cuin" userId="S::isabelac@ksu.edu::30cad9a1-d47b-42e0-84b7-3bb036fd80ee" providerId="AD" clId="Web-{6009BF9A-482E-9F6E-2D18-6C77E6577CC9}" dt="2022-10-06T23:14:04.816" v="758"/>
          <ac:spMkLst>
            <pc:docMk/>
            <pc:sldMk cId="4240481712" sldId="267"/>
            <ac:spMk id="20" creationId="{0961F66D-85A7-6A01-4DD5-9506841AF9EE}"/>
          </ac:spMkLst>
        </pc:spChg>
        <pc:spChg chg="add del">
          <ac:chgData name="Andrea Cuin" userId="S::isabelac@ksu.edu::30cad9a1-d47b-42e0-84b7-3bb036fd80ee" providerId="AD" clId="Web-{6009BF9A-482E-9F6E-2D18-6C77E6577CC9}" dt="2022-10-06T23:12:36.563" v="707"/>
          <ac:spMkLst>
            <pc:docMk/>
            <pc:sldMk cId="4240481712" sldId="267"/>
            <ac:spMk id="21" creationId="{9046502B-E9B6-4225-B8EE-BC5D644686B0}"/>
          </ac:spMkLst>
        </pc:spChg>
        <pc:spChg chg="add del mod">
          <ac:chgData name="Andrea Cuin" userId="S::isabelac@ksu.edu::30cad9a1-d47b-42e0-84b7-3bb036fd80ee" providerId="AD" clId="Web-{6009BF9A-482E-9F6E-2D18-6C77E6577CC9}" dt="2022-10-06T23:14:02.535" v="756"/>
          <ac:spMkLst>
            <pc:docMk/>
            <pc:sldMk cId="4240481712" sldId="267"/>
            <ac:spMk id="22" creationId="{C23A42C4-63BF-AA1F-CDF4-F77ADDD1AADA}"/>
          </ac:spMkLst>
        </pc:spChg>
        <pc:spChg chg="add del">
          <ac:chgData name="Andrea Cuin" userId="S::isabelac@ksu.edu::30cad9a1-d47b-42e0-84b7-3bb036fd80ee" providerId="AD" clId="Web-{6009BF9A-482E-9F6E-2D18-6C77E6577CC9}" dt="2022-10-06T23:12:36.563" v="707"/>
          <ac:spMkLst>
            <pc:docMk/>
            <pc:sldMk cId="4240481712" sldId="267"/>
            <ac:spMk id="23" creationId="{2D500B59-4CB5-4E11-9A7B-D19B4BA14B58}"/>
          </ac:spMkLst>
        </pc:spChg>
        <pc:spChg chg="add del mod">
          <ac:chgData name="Andrea Cuin" userId="S::isabelac@ksu.edu::30cad9a1-d47b-42e0-84b7-3bb036fd80ee" providerId="AD" clId="Web-{6009BF9A-482E-9F6E-2D18-6C77E6577CC9}" dt="2022-10-06T23:14:03.691" v="757"/>
          <ac:spMkLst>
            <pc:docMk/>
            <pc:sldMk cId="4240481712" sldId="267"/>
            <ac:spMk id="24" creationId="{308EAAD1-B754-545C-45F0-64E4E526DBBC}"/>
          </ac:spMkLst>
        </pc:spChg>
        <pc:spChg chg="add">
          <ac:chgData name="Andrea Cuin" userId="S::isabelac@ksu.edu::30cad9a1-d47b-42e0-84b7-3bb036fd80ee" providerId="AD" clId="Web-{6009BF9A-482E-9F6E-2D18-6C77E6577CC9}" dt="2022-10-06T23:12:36.579" v="708"/>
          <ac:spMkLst>
            <pc:docMk/>
            <pc:sldMk cId="4240481712" sldId="267"/>
            <ac:spMk id="25" creationId="{8A2477EE-FBE5-4DB7-8438-DE1CAC61A2EA}"/>
          </ac:spMkLst>
        </pc:spChg>
        <pc:spChg chg="add">
          <ac:chgData name="Andrea Cuin" userId="S::isabelac@ksu.edu::30cad9a1-d47b-42e0-84b7-3bb036fd80ee" providerId="AD" clId="Web-{6009BF9A-482E-9F6E-2D18-6C77E6577CC9}" dt="2022-10-06T23:12:36.579" v="708"/>
          <ac:spMkLst>
            <pc:docMk/>
            <pc:sldMk cId="4240481712" sldId="267"/>
            <ac:spMk id="26" creationId="{5B0E521E-8528-4E92-8B8C-67ED5C5BD0EB}"/>
          </ac:spMkLst>
        </pc:spChg>
        <pc:spChg chg="add mod">
          <ac:chgData name="Andrea Cuin" userId="S::isabelac@ksu.edu::30cad9a1-d47b-42e0-84b7-3bb036fd80ee" providerId="AD" clId="Web-{6009BF9A-482E-9F6E-2D18-6C77E6577CC9}" dt="2022-10-06T23:15:57.898" v="797" actId="1076"/>
          <ac:spMkLst>
            <pc:docMk/>
            <pc:sldMk cId="4240481712" sldId="267"/>
            <ac:spMk id="27" creationId="{394A3E4E-B1BA-2B57-59C6-ED31506CC9AC}"/>
          </ac:spMkLst>
        </pc:spChg>
        <pc:spChg chg="add mod">
          <ac:chgData name="Andrea Cuin" userId="S::isabelac@ksu.edu::30cad9a1-d47b-42e0-84b7-3bb036fd80ee" providerId="AD" clId="Web-{6009BF9A-482E-9F6E-2D18-6C77E6577CC9}" dt="2022-10-06T23:16:51.900" v="799" actId="20577"/>
          <ac:spMkLst>
            <pc:docMk/>
            <pc:sldMk cId="4240481712" sldId="267"/>
            <ac:spMk id="28" creationId="{3890A1B4-0977-CF1C-27C1-3A9639B3A9FD}"/>
          </ac:spMkLst>
        </pc:spChg>
        <pc:spChg chg="add mod">
          <ac:chgData name="Andrea Cuin" userId="S::isabelac@ksu.edu::30cad9a1-d47b-42e0-84b7-3bb036fd80ee" providerId="AD" clId="Web-{6009BF9A-482E-9F6E-2D18-6C77E6577CC9}" dt="2022-10-06T23:17:27.244" v="806" actId="1076"/>
          <ac:spMkLst>
            <pc:docMk/>
            <pc:sldMk cId="4240481712" sldId="267"/>
            <ac:spMk id="29" creationId="{B472D5C0-0610-F1A3-575A-AEC2A0EDC0B5}"/>
          </ac:spMkLst>
        </pc:spChg>
        <pc:spChg chg="add del mod">
          <ac:chgData name="Andrea Cuin" userId="S::isabelac@ksu.edu::30cad9a1-d47b-42e0-84b7-3bb036fd80ee" providerId="AD" clId="Web-{6009BF9A-482E-9F6E-2D18-6C77E6577CC9}" dt="2022-10-06T23:18:01.027" v="808"/>
          <ac:spMkLst>
            <pc:docMk/>
            <pc:sldMk cId="4240481712" sldId="267"/>
            <ac:spMk id="31" creationId="{AE1977A9-6E5C-84D8-BD39-1C7A0E9F210B}"/>
          </ac:spMkLst>
        </pc:spChg>
        <pc:spChg chg="add del">
          <ac:chgData name="Andrea Cuin" userId="S::isabelac@ksu.edu::30cad9a1-d47b-42e0-84b7-3bb036fd80ee" providerId="AD" clId="Web-{6009BF9A-482E-9F6E-2D18-6C77E6577CC9}" dt="2022-10-06T23:18:53.529" v="817"/>
          <ac:spMkLst>
            <pc:docMk/>
            <pc:sldMk cId="4240481712" sldId="267"/>
            <ac:spMk id="32" creationId="{6D81B6A4-3BA6-6F63-8818-CFC000547761}"/>
          </ac:spMkLst>
        </pc:spChg>
        <pc:graphicFrameChg chg="add del mod">
          <ac:chgData name="Andrea Cuin" userId="S::isabelac@ksu.edu::30cad9a1-d47b-42e0-84b7-3bb036fd80ee" providerId="AD" clId="Web-{6009BF9A-482E-9F6E-2D18-6C77E6577CC9}" dt="2022-10-06T23:13:53.565" v="750"/>
          <ac:graphicFrameMkLst>
            <pc:docMk/>
            <pc:sldMk cId="4240481712" sldId="267"/>
            <ac:graphicFrameMk id="10" creationId="{18742756-BB73-F9CA-607A-09D438DFA15E}"/>
          </ac:graphicFrameMkLst>
        </pc:graphicFrameChg>
        <pc:graphicFrameChg chg="add del mod">
          <ac:chgData name="Andrea Cuin" userId="S::isabelac@ksu.edu::30cad9a1-d47b-42e0-84b7-3bb036fd80ee" providerId="AD" clId="Web-{6009BF9A-482E-9F6E-2D18-6C77E6577CC9}" dt="2022-10-06T23:13:51.815" v="749"/>
          <ac:graphicFrameMkLst>
            <pc:docMk/>
            <pc:sldMk cId="4240481712" sldId="267"/>
            <ac:graphicFrameMk id="14" creationId="{B6C6A7D7-593C-B2FD-0FB8-91D741CF1032}"/>
          </ac:graphicFrameMkLst>
        </pc:graphicFrameChg>
        <pc:graphicFrameChg chg="add del mod">
          <ac:chgData name="Andrea Cuin" userId="S::isabelac@ksu.edu::30cad9a1-d47b-42e0-84b7-3bb036fd80ee" providerId="AD" clId="Web-{6009BF9A-482E-9F6E-2D18-6C77E6577CC9}" dt="2022-10-06T23:13:49.581" v="748"/>
          <ac:graphicFrameMkLst>
            <pc:docMk/>
            <pc:sldMk cId="4240481712" sldId="267"/>
            <ac:graphicFrameMk id="18" creationId="{9A219E8D-0EE2-A921-26FF-7D8F499E6A4F}"/>
          </ac:graphicFrameMkLst>
        </pc:graphicFrameChg>
        <pc:picChg chg="add del mod ord">
          <ac:chgData name="Andrea Cuin" userId="S::isabelac@ksu.edu::30cad9a1-d47b-42e0-84b7-3bb036fd80ee" providerId="AD" clId="Web-{6009BF9A-482E-9F6E-2D18-6C77E6577CC9}" dt="2022-10-06T23:18:01.027" v="808"/>
          <ac:picMkLst>
            <pc:docMk/>
            <pc:sldMk cId="4240481712" sldId="267"/>
            <ac:picMk id="4" creationId="{3103753D-895C-B132-292C-375D091DA352}"/>
          </ac:picMkLst>
        </pc:picChg>
      </pc:sldChg>
      <pc:sldChg chg="addSp delSp modSp new mod setBg">
        <pc:chgData name="Andrea Cuin" userId="S::isabelac@ksu.edu::30cad9a1-d47b-42e0-84b7-3bb036fd80ee" providerId="AD" clId="Web-{6009BF9A-482E-9F6E-2D18-6C77E6577CC9}" dt="2022-10-06T23:22:01.785" v="861"/>
        <pc:sldMkLst>
          <pc:docMk/>
          <pc:sldMk cId="1032084712" sldId="268"/>
        </pc:sldMkLst>
        <pc:spChg chg="del">
          <ac:chgData name="Andrea Cuin" userId="S::isabelac@ksu.edu::30cad9a1-d47b-42e0-84b7-3bb036fd80ee" providerId="AD" clId="Web-{6009BF9A-482E-9F6E-2D18-6C77E6577CC9}" dt="2022-10-06T23:18:35.309" v="814"/>
          <ac:spMkLst>
            <pc:docMk/>
            <pc:sldMk cId="1032084712" sldId="268"/>
            <ac:spMk id="2" creationId="{869B6599-6875-D3DB-D20A-1AAE148EF01C}"/>
          </ac:spMkLst>
        </pc:spChg>
        <pc:spChg chg="del">
          <ac:chgData name="Andrea Cuin" userId="S::isabelac@ksu.edu::30cad9a1-d47b-42e0-84b7-3bb036fd80ee" providerId="AD" clId="Web-{6009BF9A-482E-9F6E-2D18-6C77E6577CC9}" dt="2022-10-06T23:18:28.840" v="810"/>
          <ac:spMkLst>
            <pc:docMk/>
            <pc:sldMk cId="1032084712" sldId="268"/>
            <ac:spMk id="3" creationId="{650DF4AC-2416-DDB8-3AB2-C4D6A22E8B80}"/>
          </ac:spMkLst>
        </pc:spChg>
        <pc:spChg chg="add del mod">
          <ac:chgData name="Andrea Cuin" userId="S::isabelac@ksu.edu::30cad9a1-d47b-42e0-84b7-3bb036fd80ee" providerId="AD" clId="Web-{6009BF9A-482E-9F6E-2D18-6C77E6577CC9}" dt="2022-10-06T23:22:01.785" v="861"/>
          <ac:spMkLst>
            <pc:docMk/>
            <pc:sldMk cId="1032084712" sldId="268"/>
            <ac:spMk id="5" creationId="{51519EC6-44D2-75A9-1CC2-1A7A340C5F30}"/>
          </ac:spMkLst>
        </pc:spChg>
        <pc:spChg chg="add">
          <ac:chgData name="Andrea Cuin" userId="S::isabelac@ksu.edu::30cad9a1-d47b-42e0-84b7-3bb036fd80ee" providerId="AD" clId="Web-{6009BF9A-482E-9F6E-2D18-6C77E6577CC9}" dt="2022-10-06T23:18:45.872" v="815"/>
          <ac:spMkLst>
            <pc:docMk/>
            <pc:sldMk cId="1032084712" sldId="268"/>
            <ac:spMk id="8" creationId="{AE47FD27-F42B-9003-377B-510E9C1947D1}"/>
          </ac:spMkLst>
        </pc:spChg>
        <pc:spChg chg="add">
          <ac:chgData name="Andrea Cuin" userId="S::isabelac@ksu.edu::30cad9a1-d47b-42e0-84b7-3bb036fd80ee" providerId="AD" clId="Web-{6009BF9A-482E-9F6E-2D18-6C77E6577CC9}" dt="2022-10-06T23:18:35.309" v="814"/>
          <ac:spMkLst>
            <pc:docMk/>
            <pc:sldMk cId="1032084712" sldId="268"/>
            <ac:spMk id="10" creationId="{DD7EAFE6-2BB9-41FB-9CF4-588CFC708774}"/>
          </ac:spMkLst>
        </pc:spChg>
        <pc:spChg chg="add mod">
          <ac:chgData name="Andrea Cuin" userId="S::isabelac@ksu.edu::30cad9a1-d47b-42e0-84b7-3bb036fd80ee" providerId="AD" clId="Web-{6009BF9A-482E-9F6E-2D18-6C77E6577CC9}" dt="2022-10-06T23:21:10.268" v="851"/>
          <ac:spMkLst>
            <pc:docMk/>
            <pc:sldMk cId="1032084712" sldId="268"/>
            <ac:spMk id="11" creationId="{0E990D92-1FA2-B5CC-86E9-5FA7B11A8DC2}"/>
          </ac:spMkLst>
        </pc:spChg>
        <pc:spChg chg="add">
          <ac:chgData name="Andrea Cuin" userId="S::isabelac@ksu.edu::30cad9a1-d47b-42e0-84b7-3bb036fd80ee" providerId="AD" clId="Web-{6009BF9A-482E-9F6E-2D18-6C77E6577CC9}" dt="2022-10-06T23:18:35.309" v="814"/>
          <ac:spMkLst>
            <pc:docMk/>
            <pc:sldMk cId="1032084712" sldId="268"/>
            <ac:spMk id="12" creationId="{8A2477EE-FBE5-4DB7-8438-DE1CAC61A2EA}"/>
          </ac:spMkLst>
        </pc:spChg>
        <pc:spChg chg="add mod">
          <ac:chgData name="Andrea Cuin" userId="S::isabelac@ksu.edu::30cad9a1-d47b-42e0-84b7-3bb036fd80ee" providerId="AD" clId="Web-{6009BF9A-482E-9F6E-2D18-6C77E6577CC9}" dt="2022-10-06T23:21:12.064" v="852"/>
          <ac:spMkLst>
            <pc:docMk/>
            <pc:sldMk cId="1032084712" sldId="268"/>
            <ac:spMk id="13" creationId="{B28FDFA9-66A6-F213-2B74-61D806EFA5DD}"/>
          </ac:spMkLst>
        </pc:spChg>
        <pc:spChg chg="add">
          <ac:chgData name="Andrea Cuin" userId="S::isabelac@ksu.edu::30cad9a1-d47b-42e0-84b7-3bb036fd80ee" providerId="AD" clId="Web-{6009BF9A-482E-9F6E-2D18-6C77E6577CC9}" dt="2022-10-06T23:18:35.309" v="814"/>
          <ac:spMkLst>
            <pc:docMk/>
            <pc:sldMk cId="1032084712" sldId="268"/>
            <ac:spMk id="14" creationId="{5B0E521E-8528-4E92-8B8C-67ED5C5BD0EB}"/>
          </ac:spMkLst>
        </pc:spChg>
        <pc:spChg chg="add mod">
          <ac:chgData name="Andrea Cuin" userId="S::isabelac@ksu.edu::30cad9a1-d47b-42e0-84b7-3bb036fd80ee" providerId="AD" clId="Web-{6009BF9A-482E-9F6E-2D18-6C77E6577CC9}" dt="2022-10-06T23:21:13.877" v="853"/>
          <ac:spMkLst>
            <pc:docMk/>
            <pc:sldMk cId="1032084712" sldId="268"/>
            <ac:spMk id="15" creationId="{C99D1FDA-3EA0-8C07-471D-54B2A820F9DC}"/>
          </ac:spMkLst>
        </pc:spChg>
        <pc:spChg chg="add mod">
          <ac:chgData name="Andrea Cuin" userId="S::isabelac@ksu.edu::30cad9a1-d47b-42e0-84b7-3bb036fd80ee" providerId="AD" clId="Web-{6009BF9A-482E-9F6E-2D18-6C77E6577CC9}" dt="2022-10-06T23:21:15.721" v="854"/>
          <ac:spMkLst>
            <pc:docMk/>
            <pc:sldMk cId="1032084712" sldId="268"/>
            <ac:spMk id="16" creationId="{33240E70-A1C0-C9C9-CF00-D685AEE0CBE8}"/>
          </ac:spMkLst>
        </pc:spChg>
        <pc:picChg chg="add mod ord">
          <ac:chgData name="Andrea Cuin" userId="S::isabelac@ksu.edu::30cad9a1-d47b-42e0-84b7-3bb036fd80ee" providerId="AD" clId="Web-{6009BF9A-482E-9F6E-2D18-6C77E6577CC9}" dt="2022-10-06T23:18:35.309" v="814"/>
          <ac:picMkLst>
            <pc:docMk/>
            <pc:sldMk cId="1032084712" sldId="268"/>
            <ac:picMk id="4" creationId="{C70D9E05-747D-2A4D-FBED-B7B6C8E95BF8}"/>
          </ac:picMkLst>
        </pc:picChg>
      </pc:sldChg>
      <pc:sldChg chg="addSp delSp modSp new mod setBg">
        <pc:chgData name="Andrea Cuin" userId="S::isabelac@ksu.edu::30cad9a1-d47b-42e0-84b7-3bb036fd80ee" providerId="AD" clId="Web-{6009BF9A-482E-9F6E-2D18-6C77E6577CC9}" dt="2022-10-10T02:51:53.992" v="1298" actId="20577"/>
        <pc:sldMkLst>
          <pc:docMk/>
          <pc:sldMk cId="394022584" sldId="269"/>
        </pc:sldMkLst>
        <pc:spChg chg="del">
          <ac:chgData name="Andrea Cuin" userId="S::isabelac@ksu.edu::30cad9a1-d47b-42e0-84b7-3bb036fd80ee" providerId="AD" clId="Web-{6009BF9A-482E-9F6E-2D18-6C77E6577CC9}" dt="2022-10-06T23:21:58.957" v="860"/>
          <ac:spMkLst>
            <pc:docMk/>
            <pc:sldMk cId="394022584" sldId="269"/>
            <ac:spMk id="2" creationId="{72FC717F-74CB-6158-827A-5B4A61240716}"/>
          </ac:spMkLst>
        </pc:spChg>
        <pc:spChg chg="del">
          <ac:chgData name="Andrea Cuin" userId="S::isabelac@ksu.edu::30cad9a1-d47b-42e0-84b7-3bb036fd80ee" providerId="AD" clId="Web-{6009BF9A-482E-9F6E-2D18-6C77E6577CC9}" dt="2022-10-06T23:21:52.941" v="856"/>
          <ac:spMkLst>
            <pc:docMk/>
            <pc:sldMk cId="394022584" sldId="269"/>
            <ac:spMk id="3" creationId="{2432EF51-1EFF-C8FD-5291-AD16AB502EA0}"/>
          </ac:spMkLst>
        </pc:spChg>
        <pc:spChg chg="add del mod">
          <ac:chgData name="Andrea Cuin" userId="S::isabelac@ksu.edu::30cad9a1-d47b-42e0-84b7-3bb036fd80ee" providerId="AD" clId="Web-{6009BF9A-482E-9F6E-2D18-6C77E6577CC9}" dt="2022-10-06T23:22:10.301" v="865"/>
          <ac:spMkLst>
            <pc:docMk/>
            <pc:sldMk cId="394022584" sldId="269"/>
            <ac:spMk id="5" creationId="{F9131E89-19C0-5F07-99FC-9E7DC9C911DE}"/>
          </ac:spMkLst>
        </pc:spChg>
        <pc:spChg chg="add mod">
          <ac:chgData name="Andrea Cuin" userId="S::isabelac@ksu.edu::30cad9a1-d47b-42e0-84b7-3bb036fd80ee" providerId="AD" clId="Web-{6009BF9A-482E-9F6E-2D18-6C77E6577CC9}" dt="2022-10-06T23:27:42.999" v="991" actId="14100"/>
          <ac:spMkLst>
            <pc:docMk/>
            <pc:sldMk cId="394022584" sldId="269"/>
            <ac:spMk id="7" creationId="{6D0B7170-E42D-F053-2880-CBD45DB32AF1}"/>
          </ac:spMkLst>
        </pc:spChg>
        <pc:spChg chg="add mod">
          <ac:chgData name="Andrea Cuin" userId="S::isabelac@ksu.edu::30cad9a1-d47b-42e0-84b7-3bb036fd80ee" providerId="AD" clId="Web-{6009BF9A-482E-9F6E-2D18-6C77E6577CC9}" dt="2022-10-06T23:23:19.819" v="892" actId="20577"/>
          <ac:spMkLst>
            <pc:docMk/>
            <pc:sldMk cId="394022584" sldId="269"/>
            <ac:spMk id="8" creationId="{45EE38E6-9711-8BB1-5316-7A75F7A98E8C}"/>
          </ac:spMkLst>
        </pc:spChg>
        <pc:spChg chg="add mod">
          <ac:chgData name="Andrea Cuin" userId="S::isabelac@ksu.edu::30cad9a1-d47b-42e0-84b7-3bb036fd80ee" providerId="AD" clId="Web-{6009BF9A-482E-9F6E-2D18-6C77E6577CC9}" dt="2022-10-10T02:51:53.992" v="1298" actId="20577"/>
          <ac:spMkLst>
            <pc:docMk/>
            <pc:sldMk cId="394022584" sldId="269"/>
            <ac:spMk id="9" creationId="{CA377345-886A-8E38-16B2-F94BFF99CA15}"/>
          </ac:spMkLst>
        </pc:spChg>
        <pc:spChg chg="add">
          <ac:chgData name="Andrea Cuin" userId="S::isabelac@ksu.edu::30cad9a1-d47b-42e0-84b7-3bb036fd80ee" providerId="AD" clId="Web-{6009BF9A-482E-9F6E-2D18-6C77E6577CC9}" dt="2022-10-06T23:21:58.957" v="860"/>
          <ac:spMkLst>
            <pc:docMk/>
            <pc:sldMk cId="394022584" sldId="269"/>
            <ac:spMk id="10" creationId="{DD7EAFE6-2BB9-41FB-9CF4-588CFC708774}"/>
          </ac:spMkLst>
        </pc:spChg>
        <pc:spChg chg="add">
          <ac:chgData name="Andrea Cuin" userId="S::isabelac@ksu.edu::30cad9a1-d47b-42e0-84b7-3bb036fd80ee" providerId="AD" clId="Web-{6009BF9A-482E-9F6E-2D18-6C77E6577CC9}" dt="2022-10-06T23:21:58.957" v="860"/>
          <ac:spMkLst>
            <pc:docMk/>
            <pc:sldMk cId="394022584" sldId="269"/>
            <ac:spMk id="12" creationId="{8A2477EE-FBE5-4DB7-8438-DE1CAC61A2EA}"/>
          </ac:spMkLst>
        </pc:spChg>
        <pc:spChg chg="add">
          <ac:chgData name="Andrea Cuin" userId="S::isabelac@ksu.edu::30cad9a1-d47b-42e0-84b7-3bb036fd80ee" providerId="AD" clId="Web-{6009BF9A-482E-9F6E-2D18-6C77E6577CC9}" dt="2022-10-06T23:21:58.957" v="860"/>
          <ac:spMkLst>
            <pc:docMk/>
            <pc:sldMk cId="394022584" sldId="269"/>
            <ac:spMk id="14" creationId="{5B0E521E-8528-4E92-8B8C-67ED5C5BD0EB}"/>
          </ac:spMkLst>
        </pc:spChg>
        <pc:picChg chg="add mod ord">
          <ac:chgData name="Andrea Cuin" userId="S::isabelac@ksu.edu::30cad9a1-d47b-42e0-84b7-3bb036fd80ee" providerId="AD" clId="Web-{6009BF9A-482E-9F6E-2D18-6C77E6577CC9}" dt="2022-10-06T23:21:58.957" v="860"/>
          <ac:picMkLst>
            <pc:docMk/>
            <pc:sldMk cId="394022584" sldId="269"/>
            <ac:picMk id="4" creationId="{4A69EB6B-B3C9-49DD-234E-4DB2E6BFD9B2}"/>
          </ac:picMkLst>
        </pc:picChg>
        <pc:picChg chg="add mod">
          <ac:chgData name="Andrea Cuin" userId="S::isabelac@ksu.edu::30cad9a1-d47b-42e0-84b7-3bb036fd80ee" providerId="AD" clId="Web-{6009BF9A-482E-9F6E-2D18-6C77E6577CC9}" dt="2022-10-06T23:27:27.671" v="989" actId="1076"/>
          <ac:picMkLst>
            <pc:docMk/>
            <pc:sldMk cId="394022584" sldId="269"/>
            <ac:picMk id="11" creationId="{CBD7E8EF-373C-ED07-2765-D0411DD56D2E}"/>
          </ac:picMkLst>
        </pc:picChg>
        <pc:picChg chg="add del mod">
          <ac:chgData name="Andrea Cuin" userId="S::isabelac@ksu.edu::30cad9a1-d47b-42e0-84b7-3bb036fd80ee" providerId="AD" clId="Web-{6009BF9A-482E-9F6E-2D18-6C77E6577CC9}" dt="2022-10-06T23:27:15.748" v="984"/>
          <ac:picMkLst>
            <pc:docMk/>
            <pc:sldMk cId="394022584" sldId="269"/>
            <ac:picMk id="13" creationId="{DAC457B1-33AF-FB53-BC22-EB331A2B6EB6}"/>
          </ac:picMkLst>
        </pc:picChg>
        <pc:picChg chg="add mod">
          <ac:chgData name="Andrea Cuin" userId="S::isabelac@ksu.edu::30cad9a1-d47b-42e0-84b7-3bb036fd80ee" providerId="AD" clId="Web-{6009BF9A-482E-9F6E-2D18-6C77E6577CC9}" dt="2022-10-06T23:27:24.718" v="988" actId="1076"/>
          <ac:picMkLst>
            <pc:docMk/>
            <pc:sldMk cId="394022584" sldId="269"/>
            <ac:picMk id="15" creationId="{91A749E0-8C39-EB15-4191-CDF5C4ED7601}"/>
          </ac:picMkLst>
        </pc:picChg>
      </pc:sldChg>
    </pc:docChg>
  </pc:docChgLst>
  <pc:docChgLst>
    <pc:chgData name="Andrea Cuin" userId="S::isabelac@ksu.edu::30cad9a1-d47b-42e0-84b7-3bb036fd80ee" providerId="AD" clId="Web-{8B63474A-B513-4959-A2DD-C40245033CC2}"/>
    <pc:docChg chg="addSld modSld sldOrd addMainMaster delMainMaster">
      <pc:chgData name="Andrea Cuin" userId="S::isabelac@ksu.edu::30cad9a1-d47b-42e0-84b7-3bb036fd80ee" providerId="AD" clId="Web-{8B63474A-B513-4959-A2DD-C40245033CC2}" dt="2022-10-03T23:03:55" v="232" actId="14100"/>
      <pc:docMkLst>
        <pc:docMk/>
      </pc:docMkLst>
      <pc:sldChg chg="addSp delSp modSp mod setBg modClrScheme addAnim delAnim chgLayout">
        <pc:chgData name="Andrea Cuin" userId="S::isabelac@ksu.edu::30cad9a1-d47b-42e0-84b7-3bb036fd80ee" providerId="AD" clId="Web-{8B63474A-B513-4959-A2DD-C40245033CC2}" dt="2022-10-03T23:03:55" v="232" actId="14100"/>
        <pc:sldMkLst>
          <pc:docMk/>
          <pc:sldMk cId="109857222" sldId="256"/>
        </pc:sldMkLst>
        <pc:spChg chg="mod ord">
          <ac:chgData name="Andrea Cuin" userId="S::isabelac@ksu.edu::30cad9a1-d47b-42e0-84b7-3bb036fd80ee" providerId="AD" clId="Web-{8B63474A-B513-4959-A2DD-C40245033CC2}" dt="2022-10-03T23:03:55" v="232" actId="14100"/>
          <ac:spMkLst>
            <pc:docMk/>
            <pc:sldMk cId="109857222" sldId="256"/>
            <ac:spMk id="2" creationId="{00000000-0000-0000-0000-000000000000}"/>
          </ac:spMkLst>
        </pc:spChg>
        <pc:spChg chg="mod ord">
          <ac:chgData name="Andrea Cuin" userId="S::isabelac@ksu.edu::30cad9a1-d47b-42e0-84b7-3bb036fd80ee" providerId="AD" clId="Web-{8B63474A-B513-4959-A2DD-C40245033CC2}" dt="2022-10-03T18:37:56.935" v="178" actId="1076"/>
          <ac:spMkLst>
            <pc:docMk/>
            <pc:sldMk cId="109857222" sldId="256"/>
            <ac:spMk id="3" creationId="{00000000-0000-0000-0000-000000000000}"/>
          </ac:spMkLst>
        </pc:spChg>
        <pc:spChg chg="add del">
          <ac:chgData name="Andrea Cuin" userId="S::isabelac@ksu.edu::30cad9a1-d47b-42e0-84b7-3bb036fd80ee" providerId="AD" clId="Web-{8B63474A-B513-4959-A2DD-C40245033CC2}" dt="2022-10-03T18:24:48.908" v="47"/>
          <ac:spMkLst>
            <pc:docMk/>
            <pc:sldMk cId="109857222" sldId="256"/>
            <ac:spMk id="9" creationId="{8C37C960-91F5-4F61-B2CD-8A037920720B}"/>
          </ac:spMkLst>
        </pc:spChg>
        <pc:spChg chg="add del">
          <ac:chgData name="Andrea Cuin" userId="S::isabelac@ksu.edu::30cad9a1-d47b-42e0-84b7-3bb036fd80ee" providerId="AD" clId="Web-{8B63474A-B513-4959-A2DD-C40245033CC2}" dt="2022-10-03T18:24:48.908" v="47"/>
          <ac:spMkLst>
            <pc:docMk/>
            <pc:sldMk cId="109857222" sldId="256"/>
            <ac:spMk id="11" creationId="{A5C31099-1BBD-40CE-BC60-FCE50741940D}"/>
          </ac:spMkLst>
        </pc:spChg>
        <pc:spChg chg="add del">
          <ac:chgData name="Andrea Cuin" userId="S::isabelac@ksu.edu::30cad9a1-d47b-42e0-84b7-3bb036fd80ee" providerId="AD" clId="Web-{8B63474A-B513-4959-A2DD-C40245033CC2}" dt="2022-10-03T18:24:48.908" v="47"/>
          <ac:spMkLst>
            <pc:docMk/>
            <pc:sldMk cId="109857222" sldId="256"/>
            <ac:spMk id="13" creationId="{EA2846BE-460A-477B-A2F4-52F298BF43EE}"/>
          </ac:spMkLst>
        </pc:spChg>
        <pc:spChg chg="add del">
          <ac:chgData name="Andrea Cuin" userId="S::isabelac@ksu.edu::30cad9a1-d47b-42e0-84b7-3bb036fd80ee" providerId="AD" clId="Web-{8B63474A-B513-4959-A2DD-C40245033CC2}" dt="2022-10-03T18:24:48.908" v="47"/>
          <ac:spMkLst>
            <pc:docMk/>
            <pc:sldMk cId="109857222" sldId="256"/>
            <ac:spMk id="15" creationId="{C8401D34-2155-4B53-A686-7345BE15C466}"/>
          </ac:spMkLst>
        </pc:spChg>
        <pc:spChg chg="add del">
          <ac:chgData name="Andrea Cuin" userId="S::isabelac@ksu.edu::30cad9a1-d47b-42e0-84b7-3bb036fd80ee" providerId="AD" clId="Web-{8B63474A-B513-4959-A2DD-C40245033CC2}" dt="2022-10-03T18:24:48.908" v="47"/>
          <ac:spMkLst>
            <pc:docMk/>
            <pc:sldMk cId="109857222" sldId="256"/>
            <ac:spMk id="17" creationId="{E37BCD97-E1A4-4EBB-8D1C-8CC0B55A64B2}"/>
          </ac:spMkLst>
        </pc:spChg>
        <pc:spChg chg="add del">
          <ac:chgData name="Andrea Cuin" userId="S::isabelac@ksu.edu::30cad9a1-d47b-42e0-84b7-3bb036fd80ee" providerId="AD" clId="Web-{8B63474A-B513-4959-A2DD-C40245033CC2}" dt="2022-10-03T18:24:48.908" v="47"/>
          <ac:spMkLst>
            <pc:docMk/>
            <pc:sldMk cId="109857222" sldId="256"/>
            <ac:spMk id="19" creationId="{5EDC1F21-AC5B-4D05-9108-5E5D2894884F}"/>
          </ac:spMkLst>
        </pc:spChg>
        <pc:spChg chg="add del">
          <ac:chgData name="Andrea Cuin" userId="S::isabelac@ksu.edu::30cad9a1-d47b-42e0-84b7-3bb036fd80ee" providerId="AD" clId="Web-{8B63474A-B513-4959-A2DD-C40245033CC2}" dt="2022-10-03T18:27:55.899" v="83"/>
          <ac:spMkLst>
            <pc:docMk/>
            <pc:sldMk cId="109857222" sldId="256"/>
            <ac:spMk id="24" creationId="{4E1EF4E8-5513-4BF5-BC41-04645281C672}"/>
          </ac:spMkLst>
        </pc:spChg>
        <pc:spChg chg="add del">
          <ac:chgData name="Andrea Cuin" userId="S::isabelac@ksu.edu::30cad9a1-d47b-42e0-84b7-3bb036fd80ee" providerId="AD" clId="Web-{8B63474A-B513-4959-A2DD-C40245033CC2}" dt="2022-10-03T18:27:55.899" v="83"/>
          <ac:spMkLst>
            <pc:docMk/>
            <pc:sldMk cId="109857222" sldId="256"/>
            <ac:spMk id="26" creationId="{406D8C29-9DDA-48D0-AF70-905FDB2CE393}"/>
          </ac:spMkLst>
        </pc:spChg>
        <pc:spChg chg="add del">
          <ac:chgData name="Andrea Cuin" userId="S::isabelac@ksu.edu::30cad9a1-d47b-42e0-84b7-3bb036fd80ee" providerId="AD" clId="Web-{8B63474A-B513-4959-A2DD-C40245033CC2}" dt="2022-10-03T18:27:55.884" v="82"/>
          <ac:spMkLst>
            <pc:docMk/>
            <pc:sldMk cId="109857222" sldId="256"/>
            <ac:spMk id="28" creationId="{4E1EF4E8-5513-4BF5-BC41-04645281C672}"/>
          </ac:spMkLst>
        </pc:spChg>
        <pc:spChg chg="add del">
          <ac:chgData name="Andrea Cuin" userId="S::isabelac@ksu.edu::30cad9a1-d47b-42e0-84b7-3bb036fd80ee" providerId="AD" clId="Web-{8B63474A-B513-4959-A2DD-C40245033CC2}" dt="2022-10-03T18:27:55.884" v="82"/>
          <ac:spMkLst>
            <pc:docMk/>
            <pc:sldMk cId="109857222" sldId="256"/>
            <ac:spMk id="29" creationId="{406D8C29-9DDA-48D0-AF70-905FDB2CE393}"/>
          </ac:spMkLst>
        </pc:spChg>
        <pc:spChg chg="add del">
          <ac:chgData name="Andrea Cuin" userId="S::isabelac@ksu.edu::30cad9a1-d47b-42e0-84b7-3bb036fd80ee" providerId="AD" clId="Web-{8B63474A-B513-4959-A2DD-C40245033CC2}" dt="2022-10-03T18:27:04.975" v="76"/>
          <ac:spMkLst>
            <pc:docMk/>
            <pc:sldMk cId="109857222" sldId="256"/>
            <ac:spMk id="31" creationId="{4E1EF4E8-5513-4BF5-BC41-04645281C672}"/>
          </ac:spMkLst>
        </pc:spChg>
        <pc:spChg chg="add">
          <ac:chgData name="Andrea Cuin" userId="S::isabelac@ksu.edu::30cad9a1-d47b-42e0-84b7-3bb036fd80ee" providerId="AD" clId="Web-{8B63474A-B513-4959-A2DD-C40245033CC2}" dt="2022-10-03T18:27:55.899" v="83"/>
          <ac:spMkLst>
            <pc:docMk/>
            <pc:sldMk cId="109857222" sldId="256"/>
            <ac:spMk id="32" creationId="{4E1EF4E8-5513-4BF5-BC41-04645281C672}"/>
          </ac:spMkLst>
        </pc:spChg>
        <pc:spChg chg="add del">
          <ac:chgData name="Andrea Cuin" userId="S::isabelac@ksu.edu::30cad9a1-d47b-42e0-84b7-3bb036fd80ee" providerId="AD" clId="Web-{8B63474A-B513-4959-A2DD-C40245033CC2}" dt="2022-10-03T18:27:04.975" v="76"/>
          <ac:spMkLst>
            <pc:docMk/>
            <pc:sldMk cId="109857222" sldId="256"/>
            <ac:spMk id="33" creationId="{406D8C29-9DDA-48D0-AF70-905FDB2CE393}"/>
          </ac:spMkLst>
        </pc:spChg>
        <pc:spChg chg="add">
          <ac:chgData name="Andrea Cuin" userId="S::isabelac@ksu.edu::30cad9a1-d47b-42e0-84b7-3bb036fd80ee" providerId="AD" clId="Web-{8B63474A-B513-4959-A2DD-C40245033CC2}" dt="2022-10-03T18:27:55.899" v="83"/>
          <ac:spMkLst>
            <pc:docMk/>
            <pc:sldMk cId="109857222" sldId="256"/>
            <ac:spMk id="34" creationId="{107303E2-7D44-46E4-A0D5-73DF997491EC}"/>
          </ac:spMkLst>
        </pc:spChg>
        <pc:spChg chg="add">
          <ac:chgData name="Andrea Cuin" userId="S::isabelac@ksu.edu::30cad9a1-d47b-42e0-84b7-3bb036fd80ee" providerId="AD" clId="Web-{8B63474A-B513-4959-A2DD-C40245033CC2}" dt="2022-10-03T18:27:55.899" v="83"/>
          <ac:spMkLst>
            <pc:docMk/>
            <pc:sldMk cId="109857222" sldId="256"/>
            <ac:spMk id="35" creationId="{D22AF24B-DF9B-4580-9019-8FABD7AC6F12}"/>
          </ac:spMkLst>
        </pc:spChg>
        <pc:spChg chg="add">
          <ac:chgData name="Andrea Cuin" userId="S::isabelac@ksu.edu::30cad9a1-d47b-42e0-84b7-3bb036fd80ee" providerId="AD" clId="Web-{8B63474A-B513-4959-A2DD-C40245033CC2}" dt="2022-10-03T18:27:55.899" v="83"/>
          <ac:spMkLst>
            <pc:docMk/>
            <pc:sldMk cId="109857222" sldId="256"/>
            <ac:spMk id="37" creationId="{814E6672-D9A3-4574-B870-15130060A7E4}"/>
          </ac:spMkLst>
        </pc:spChg>
        <pc:picChg chg="add del">
          <ac:chgData name="Andrea Cuin" userId="S::isabelac@ksu.edu::30cad9a1-d47b-42e0-84b7-3bb036fd80ee" providerId="AD" clId="Web-{8B63474A-B513-4959-A2DD-C40245033CC2}" dt="2022-10-03T18:21:28.542" v="34"/>
          <ac:picMkLst>
            <pc:docMk/>
            <pc:sldMk cId="109857222" sldId="256"/>
            <ac:picMk id="4" creationId="{D4A1A019-CB23-DE42-CFFC-CEC6F50F8F7B}"/>
          </ac:picMkLst>
        </pc:picChg>
        <pc:picChg chg="add del mod">
          <ac:chgData name="Andrea Cuin" userId="S::isabelac@ksu.edu::30cad9a1-d47b-42e0-84b7-3bb036fd80ee" providerId="AD" clId="Web-{8B63474A-B513-4959-A2DD-C40245033CC2}" dt="2022-10-03T18:21:32.089" v="37"/>
          <ac:picMkLst>
            <pc:docMk/>
            <pc:sldMk cId="109857222" sldId="256"/>
            <ac:picMk id="5" creationId="{D1E2A929-A370-C4EC-86AD-5EA33F0BA5F0}"/>
          </ac:picMkLst>
        </pc:picChg>
        <pc:picChg chg="add mod ord">
          <ac:chgData name="Andrea Cuin" userId="S::isabelac@ksu.edu::30cad9a1-d47b-42e0-84b7-3bb036fd80ee" providerId="AD" clId="Web-{8B63474A-B513-4959-A2DD-C40245033CC2}" dt="2022-10-03T18:24:48.908" v="47"/>
          <ac:picMkLst>
            <pc:docMk/>
            <pc:sldMk cId="109857222" sldId="256"/>
            <ac:picMk id="6" creationId="{EF5CCB94-852D-0797-406A-4D1D6F39616C}"/>
          </ac:picMkLst>
        </pc:picChg>
      </pc:sldChg>
      <pc:sldChg chg="addSp delSp modSp new mod ord setBg">
        <pc:chgData name="Andrea Cuin" userId="S::isabelac@ksu.edu::30cad9a1-d47b-42e0-84b7-3bb036fd80ee" providerId="AD" clId="Web-{8B63474A-B513-4959-A2DD-C40245033CC2}" dt="2022-10-03T18:39:38.751" v="230"/>
        <pc:sldMkLst>
          <pc:docMk/>
          <pc:sldMk cId="3194870263" sldId="257"/>
        </pc:sldMkLst>
        <pc:spChg chg="mod">
          <ac:chgData name="Andrea Cuin" userId="S::isabelac@ksu.edu::30cad9a1-d47b-42e0-84b7-3bb036fd80ee" providerId="AD" clId="Web-{8B63474A-B513-4959-A2DD-C40245033CC2}" dt="2022-10-03T18:39:38.751" v="230"/>
          <ac:spMkLst>
            <pc:docMk/>
            <pc:sldMk cId="3194870263" sldId="257"/>
            <ac:spMk id="2" creationId="{4F34896E-7026-7F0D-A030-AA1D234C5F2C}"/>
          </ac:spMkLst>
        </pc:spChg>
        <pc:spChg chg="del">
          <ac:chgData name="Andrea Cuin" userId="S::isabelac@ksu.edu::30cad9a1-d47b-42e0-84b7-3bb036fd80ee" providerId="AD" clId="Web-{8B63474A-B513-4959-A2DD-C40245033CC2}" dt="2022-10-03T18:29:32.043" v="84"/>
          <ac:spMkLst>
            <pc:docMk/>
            <pc:sldMk cId="3194870263" sldId="257"/>
            <ac:spMk id="3" creationId="{EDFCE63B-5C29-223E-3F6F-F96B434E55EF}"/>
          </ac:spMkLst>
        </pc:spChg>
        <pc:spChg chg="add del mod">
          <ac:chgData name="Andrea Cuin" userId="S::isabelac@ksu.edu::30cad9a1-d47b-42e0-84b7-3bb036fd80ee" providerId="AD" clId="Web-{8B63474A-B513-4959-A2DD-C40245033CC2}" dt="2022-10-03T18:30:02.919" v="94"/>
          <ac:spMkLst>
            <pc:docMk/>
            <pc:sldMk cId="3194870263" sldId="257"/>
            <ac:spMk id="5" creationId="{C2AE92D2-CBD9-877E-DED9-2B95D0D80C82}"/>
          </ac:spMkLst>
        </pc:spChg>
        <pc:spChg chg="add del">
          <ac:chgData name="Andrea Cuin" userId="S::isabelac@ksu.edu::30cad9a1-d47b-42e0-84b7-3bb036fd80ee" providerId="AD" clId="Web-{8B63474A-B513-4959-A2DD-C40245033CC2}" dt="2022-10-03T18:32:08.314" v="104"/>
          <ac:spMkLst>
            <pc:docMk/>
            <pc:sldMk cId="3194870263" sldId="257"/>
            <ac:spMk id="8" creationId="{A9D5F829-EB0E-5579-7B01-56C59BEC9D54}"/>
          </ac:spMkLst>
        </pc:spChg>
        <pc:spChg chg="add del">
          <ac:chgData name="Andrea Cuin" userId="S::isabelac@ksu.edu::30cad9a1-d47b-42e0-84b7-3bb036fd80ee" providerId="AD" clId="Web-{8B63474A-B513-4959-A2DD-C40245033CC2}" dt="2022-10-03T18:32:14.236" v="106"/>
          <ac:spMkLst>
            <pc:docMk/>
            <pc:sldMk cId="3194870263" sldId="257"/>
            <ac:spMk id="9" creationId="{DD7EAFE6-2BB9-41FB-9CF4-588CFC708774}"/>
          </ac:spMkLst>
        </pc:spChg>
        <pc:spChg chg="add del">
          <ac:chgData name="Andrea Cuin" userId="S::isabelac@ksu.edu::30cad9a1-d47b-42e0-84b7-3bb036fd80ee" providerId="AD" clId="Web-{8B63474A-B513-4959-A2DD-C40245033CC2}" dt="2022-10-03T18:32:08.314" v="104"/>
          <ac:spMkLst>
            <pc:docMk/>
            <pc:sldMk cId="3194870263" sldId="257"/>
            <ac:spMk id="11" creationId="{32768DCD-B824-413A-B330-8D57ADB3724C}"/>
          </ac:spMkLst>
        </pc:spChg>
        <pc:spChg chg="add del mod">
          <ac:chgData name="Andrea Cuin" userId="S::isabelac@ksu.edu::30cad9a1-d47b-42e0-84b7-3bb036fd80ee" providerId="AD" clId="Web-{8B63474A-B513-4959-A2DD-C40245033CC2}" dt="2022-10-03T18:33:30.332" v="113"/>
          <ac:spMkLst>
            <pc:docMk/>
            <pc:sldMk cId="3194870263" sldId="257"/>
            <ac:spMk id="12" creationId="{462AD573-F83B-70C2-75AF-7FADBD977519}"/>
          </ac:spMkLst>
        </pc:spChg>
        <pc:spChg chg="add del">
          <ac:chgData name="Andrea Cuin" userId="S::isabelac@ksu.edu::30cad9a1-d47b-42e0-84b7-3bb036fd80ee" providerId="AD" clId="Web-{8B63474A-B513-4959-A2DD-C40245033CC2}" dt="2022-10-03T18:32:08.314" v="104"/>
          <ac:spMkLst>
            <pc:docMk/>
            <pc:sldMk cId="3194870263" sldId="257"/>
            <ac:spMk id="13" creationId="{19F9CD66-32FC-448F-B4C5-67D17508A226}"/>
          </ac:spMkLst>
        </pc:spChg>
        <pc:spChg chg="add mod">
          <ac:chgData name="Andrea Cuin" userId="S::isabelac@ksu.edu::30cad9a1-d47b-42e0-84b7-3bb036fd80ee" providerId="AD" clId="Web-{8B63474A-B513-4959-A2DD-C40245033CC2}" dt="2022-10-03T18:39:38.751" v="230"/>
          <ac:spMkLst>
            <pc:docMk/>
            <pc:sldMk cId="3194870263" sldId="257"/>
            <ac:spMk id="14" creationId="{6132AA63-77FB-6F77-8B44-E891343F0AB0}"/>
          </ac:spMkLst>
        </pc:spChg>
        <pc:spChg chg="add del">
          <ac:chgData name="Andrea Cuin" userId="S::isabelac@ksu.edu::30cad9a1-d47b-42e0-84b7-3bb036fd80ee" providerId="AD" clId="Web-{8B63474A-B513-4959-A2DD-C40245033CC2}" dt="2022-10-03T18:32:14.236" v="106"/>
          <ac:spMkLst>
            <pc:docMk/>
            <pc:sldMk cId="3194870263" sldId="257"/>
            <ac:spMk id="15" creationId="{C3E06833-B59C-442F-9A6A-F8F55936D530}"/>
          </ac:spMkLst>
        </pc:spChg>
        <pc:spChg chg="add del">
          <ac:chgData name="Andrea Cuin" userId="S::isabelac@ksu.edu::30cad9a1-d47b-42e0-84b7-3bb036fd80ee" providerId="AD" clId="Web-{8B63474A-B513-4959-A2DD-C40245033CC2}" dt="2022-10-03T18:32:14.236" v="106"/>
          <ac:spMkLst>
            <pc:docMk/>
            <pc:sldMk cId="3194870263" sldId="257"/>
            <ac:spMk id="16" creationId="{FA2016CF-2F24-4AE4-8A87-D9B6A3DE31E2}"/>
          </ac:spMkLst>
        </pc:spChg>
        <pc:spChg chg="add del">
          <ac:chgData name="Andrea Cuin" userId="S::isabelac@ksu.edu::30cad9a1-d47b-42e0-84b7-3bb036fd80ee" providerId="AD" clId="Web-{8B63474A-B513-4959-A2DD-C40245033CC2}" dt="2022-10-03T18:32:30.690" v="108"/>
          <ac:spMkLst>
            <pc:docMk/>
            <pc:sldMk cId="3194870263" sldId="257"/>
            <ac:spMk id="17" creationId="{C59300B8-3117-43F8-9F8E-68DB9F002F92}"/>
          </ac:spMkLst>
        </pc:spChg>
        <pc:spChg chg="add del">
          <ac:chgData name="Andrea Cuin" userId="S::isabelac@ksu.edu::30cad9a1-d47b-42e0-84b7-3bb036fd80ee" providerId="AD" clId="Web-{8B63474A-B513-4959-A2DD-C40245033CC2}" dt="2022-10-03T18:32:30.690" v="108"/>
          <ac:spMkLst>
            <pc:docMk/>
            <pc:sldMk cId="3194870263" sldId="257"/>
            <ac:spMk id="18" creationId="{32768DCD-B824-413A-B330-8D57ADB3724C}"/>
          </ac:spMkLst>
        </pc:spChg>
        <pc:spChg chg="add del">
          <ac:chgData name="Andrea Cuin" userId="S::isabelac@ksu.edu::30cad9a1-d47b-42e0-84b7-3bb036fd80ee" providerId="AD" clId="Web-{8B63474A-B513-4959-A2DD-C40245033CC2}" dt="2022-10-03T18:32:30.690" v="108"/>
          <ac:spMkLst>
            <pc:docMk/>
            <pc:sldMk cId="3194870263" sldId="257"/>
            <ac:spMk id="19" creationId="{1AFAE680-42C1-4104-B74F-B0A8F1FB264A}"/>
          </ac:spMkLst>
        </pc:spChg>
        <pc:spChg chg="add del">
          <ac:chgData name="Andrea Cuin" userId="S::isabelac@ksu.edu::30cad9a1-d47b-42e0-84b7-3bb036fd80ee" providerId="AD" clId="Web-{8B63474A-B513-4959-A2DD-C40245033CC2}" dt="2022-10-03T18:32:30.690" v="108"/>
          <ac:spMkLst>
            <pc:docMk/>
            <pc:sldMk cId="3194870263" sldId="257"/>
            <ac:spMk id="20" creationId="{96E45848-BEDA-4F24-9C4E-DA2120958262}"/>
          </ac:spMkLst>
        </pc:spChg>
        <pc:spChg chg="add del">
          <ac:chgData name="Andrea Cuin" userId="S::isabelac@ksu.edu::30cad9a1-d47b-42e0-84b7-3bb036fd80ee" providerId="AD" clId="Web-{8B63474A-B513-4959-A2DD-C40245033CC2}" dt="2022-10-03T18:32:30.690" v="108"/>
          <ac:spMkLst>
            <pc:docMk/>
            <pc:sldMk cId="3194870263" sldId="257"/>
            <ac:spMk id="21" creationId="{828A8BA9-B3FE-4C96-A0A1-72A0D2C85578}"/>
          </ac:spMkLst>
        </pc:spChg>
        <pc:spChg chg="add del">
          <ac:chgData name="Andrea Cuin" userId="S::isabelac@ksu.edu::30cad9a1-d47b-42e0-84b7-3bb036fd80ee" providerId="AD" clId="Web-{8B63474A-B513-4959-A2DD-C40245033CC2}" dt="2022-10-03T18:32:30.690" v="108"/>
          <ac:spMkLst>
            <pc:docMk/>
            <pc:sldMk cId="3194870263" sldId="257"/>
            <ac:spMk id="22" creationId="{B2BB8117-A903-442C-9223-A4FEB85C3271}"/>
          </ac:spMkLst>
        </pc:spChg>
        <pc:spChg chg="add del">
          <ac:chgData name="Andrea Cuin" userId="S::isabelac@ksu.edu::30cad9a1-d47b-42e0-84b7-3bb036fd80ee" providerId="AD" clId="Web-{8B63474A-B513-4959-A2DD-C40245033CC2}" dt="2022-10-03T18:32:30.690" v="108"/>
          <ac:spMkLst>
            <pc:docMk/>
            <pc:sldMk cId="3194870263" sldId="257"/>
            <ac:spMk id="23" creationId="{19F9CD66-32FC-448F-B4C5-67D17508A226}"/>
          </ac:spMkLst>
        </pc:spChg>
        <pc:spChg chg="add del">
          <ac:chgData name="Andrea Cuin" userId="S::isabelac@ksu.edu::30cad9a1-d47b-42e0-84b7-3bb036fd80ee" providerId="AD" clId="Web-{8B63474A-B513-4959-A2DD-C40245033CC2}" dt="2022-10-03T18:32:30.690" v="108"/>
          <ac:spMkLst>
            <pc:docMk/>
            <pc:sldMk cId="3194870263" sldId="257"/>
            <ac:spMk id="24" creationId="{BD3D2C35-4609-BB20-1C6A-95E37A2CA1E0}"/>
          </ac:spMkLst>
        </pc:spChg>
        <pc:spChg chg="add del">
          <ac:chgData name="Andrea Cuin" userId="S::isabelac@ksu.edu::30cad9a1-d47b-42e0-84b7-3bb036fd80ee" providerId="AD" clId="Web-{8B63474A-B513-4959-A2DD-C40245033CC2}" dt="2022-10-03T18:33:18.129" v="112"/>
          <ac:spMkLst>
            <pc:docMk/>
            <pc:sldMk cId="3194870263" sldId="257"/>
            <ac:spMk id="26" creationId="{DD7EAFE6-2BB9-41FB-9CF4-588CFC708774}"/>
          </ac:spMkLst>
        </pc:spChg>
        <pc:spChg chg="add del">
          <ac:chgData name="Andrea Cuin" userId="S::isabelac@ksu.edu::30cad9a1-d47b-42e0-84b7-3bb036fd80ee" providerId="AD" clId="Web-{8B63474A-B513-4959-A2DD-C40245033CC2}" dt="2022-10-03T18:33:18.129" v="112"/>
          <ac:spMkLst>
            <pc:docMk/>
            <pc:sldMk cId="3194870263" sldId="257"/>
            <ac:spMk id="27" creationId="{C3E06833-B59C-442F-9A6A-F8F55936D530}"/>
          </ac:spMkLst>
        </pc:spChg>
        <pc:spChg chg="add del">
          <ac:chgData name="Andrea Cuin" userId="S::isabelac@ksu.edu::30cad9a1-d47b-42e0-84b7-3bb036fd80ee" providerId="AD" clId="Web-{8B63474A-B513-4959-A2DD-C40245033CC2}" dt="2022-10-03T18:33:18.129" v="112"/>
          <ac:spMkLst>
            <pc:docMk/>
            <pc:sldMk cId="3194870263" sldId="257"/>
            <ac:spMk id="28" creationId="{FA2016CF-2F24-4AE4-8A87-D9B6A3DE31E2}"/>
          </ac:spMkLst>
        </pc:spChg>
        <pc:spChg chg="add del">
          <ac:chgData name="Andrea Cuin" userId="S::isabelac@ksu.edu::30cad9a1-d47b-42e0-84b7-3bb036fd80ee" providerId="AD" clId="Web-{8B63474A-B513-4959-A2DD-C40245033CC2}" dt="2022-10-03T18:39:38.751" v="230"/>
          <ac:spMkLst>
            <pc:docMk/>
            <pc:sldMk cId="3194870263" sldId="257"/>
            <ac:spMk id="33" creationId="{19B36E71-93BD-4984-AC9C-CC9FB9CC06D6}"/>
          </ac:spMkLst>
        </pc:spChg>
        <pc:spChg chg="add del">
          <ac:chgData name="Andrea Cuin" userId="S::isabelac@ksu.edu::30cad9a1-d47b-42e0-84b7-3bb036fd80ee" providerId="AD" clId="Web-{8B63474A-B513-4959-A2DD-C40245033CC2}" dt="2022-10-03T18:39:38.751" v="230"/>
          <ac:spMkLst>
            <pc:docMk/>
            <pc:sldMk cId="3194870263" sldId="257"/>
            <ac:spMk id="35" creationId="{1566AC62-7AC7-4ED5-A03D-E28AC560E482}"/>
          </ac:spMkLst>
        </pc:spChg>
        <pc:spChg chg="add">
          <ac:chgData name="Andrea Cuin" userId="S::isabelac@ksu.edu::30cad9a1-d47b-42e0-84b7-3bb036fd80ee" providerId="AD" clId="Web-{8B63474A-B513-4959-A2DD-C40245033CC2}" dt="2022-10-03T18:39:38.751" v="230"/>
          <ac:spMkLst>
            <pc:docMk/>
            <pc:sldMk cId="3194870263" sldId="257"/>
            <ac:spMk id="40" creationId="{19B36E71-93BD-4984-AC9C-CC9FB9CC06D6}"/>
          </ac:spMkLst>
        </pc:spChg>
        <pc:spChg chg="add">
          <ac:chgData name="Andrea Cuin" userId="S::isabelac@ksu.edu::30cad9a1-d47b-42e0-84b7-3bb036fd80ee" providerId="AD" clId="Web-{8B63474A-B513-4959-A2DD-C40245033CC2}" dt="2022-10-03T18:39:38.751" v="230"/>
          <ac:spMkLst>
            <pc:docMk/>
            <pc:sldMk cId="3194870263" sldId="257"/>
            <ac:spMk id="42" creationId="{3A767031-C99F-4567-B7D9-353331C77909}"/>
          </ac:spMkLst>
        </pc:spChg>
        <pc:spChg chg="add">
          <ac:chgData name="Andrea Cuin" userId="S::isabelac@ksu.edu::30cad9a1-d47b-42e0-84b7-3bb036fd80ee" providerId="AD" clId="Web-{8B63474A-B513-4959-A2DD-C40245033CC2}" dt="2022-10-03T18:39:38.751" v="230"/>
          <ac:spMkLst>
            <pc:docMk/>
            <pc:sldMk cId="3194870263" sldId="257"/>
            <ac:spMk id="44" creationId="{63FEDEE9-12A6-4011-A532-8071D6086BF8}"/>
          </ac:spMkLst>
        </pc:spChg>
        <pc:spChg chg="add">
          <ac:chgData name="Andrea Cuin" userId="S::isabelac@ksu.edu::30cad9a1-d47b-42e0-84b7-3bb036fd80ee" providerId="AD" clId="Web-{8B63474A-B513-4959-A2DD-C40245033CC2}" dt="2022-10-03T18:39:38.751" v="230"/>
          <ac:spMkLst>
            <pc:docMk/>
            <pc:sldMk cId="3194870263" sldId="257"/>
            <ac:spMk id="46" creationId="{57C37CE9-19CE-49DF-A887-2214EBB1F097}"/>
          </ac:spMkLst>
        </pc:spChg>
        <pc:spChg chg="add">
          <ac:chgData name="Andrea Cuin" userId="S::isabelac@ksu.edu::30cad9a1-d47b-42e0-84b7-3bb036fd80ee" providerId="AD" clId="Web-{8B63474A-B513-4959-A2DD-C40245033CC2}" dt="2022-10-03T18:39:38.751" v="230"/>
          <ac:spMkLst>
            <pc:docMk/>
            <pc:sldMk cId="3194870263" sldId="257"/>
            <ac:spMk id="48" creationId="{7EF84E8E-7E93-4DEE-BCFB-2AE29098B5C3}"/>
          </ac:spMkLst>
        </pc:spChg>
        <pc:spChg chg="add">
          <ac:chgData name="Andrea Cuin" userId="S::isabelac@ksu.edu::30cad9a1-d47b-42e0-84b7-3bb036fd80ee" providerId="AD" clId="Web-{8B63474A-B513-4959-A2DD-C40245033CC2}" dt="2022-10-03T18:39:38.751" v="230"/>
          <ac:spMkLst>
            <pc:docMk/>
            <pc:sldMk cId="3194870263" sldId="257"/>
            <ac:spMk id="50" creationId="{9046502B-E9B6-4225-B8EE-BC5D644686B0}"/>
          </ac:spMkLst>
        </pc:spChg>
        <pc:spChg chg="add">
          <ac:chgData name="Andrea Cuin" userId="S::isabelac@ksu.edu::30cad9a1-d47b-42e0-84b7-3bb036fd80ee" providerId="AD" clId="Web-{8B63474A-B513-4959-A2DD-C40245033CC2}" dt="2022-10-03T18:39:38.751" v="230"/>
          <ac:spMkLst>
            <pc:docMk/>
            <pc:sldMk cId="3194870263" sldId="257"/>
            <ac:spMk id="52" creationId="{2D500B59-4CB5-4E11-9A7B-D19B4BA14B58}"/>
          </ac:spMkLst>
        </pc:spChg>
        <pc:picChg chg="add del mod ord">
          <ac:chgData name="Andrea Cuin" userId="S::isabelac@ksu.edu::30cad9a1-d47b-42e0-84b7-3bb036fd80ee" providerId="AD" clId="Web-{8B63474A-B513-4959-A2DD-C40245033CC2}" dt="2022-10-03T18:32:49.925" v="111"/>
          <ac:picMkLst>
            <pc:docMk/>
            <pc:sldMk cId="3194870263" sldId="257"/>
            <ac:picMk id="4" creationId="{ACE43C60-9334-747E-F7B3-4E5A465983E4}"/>
          </ac:picMkLst>
        </pc:picChg>
        <pc:picChg chg="add mod">
          <ac:chgData name="Andrea Cuin" userId="S::isabelac@ksu.edu::30cad9a1-d47b-42e0-84b7-3bb036fd80ee" providerId="AD" clId="Web-{8B63474A-B513-4959-A2DD-C40245033CC2}" dt="2022-10-03T18:39:38.751" v="230"/>
          <ac:picMkLst>
            <pc:docMk/>
            <pc:sldMk cId="3194870263" sldId="257"/>
            <ac:picMk id="7" creationId="{ACF528C8-2E37-5511-2B36-4FC3F2CE425B}"/>
          </ac:picMkLst>
        </pc:picChg>
      </pc:sldChg>
      <pc:sldChg chg="addSp delSp modSp new mod setBg">
        <pc:chgData name="Andrea Cuin" userId="S::isabelac@ksu.edu::30cad9a1-d47b-42e0-84b7-3bb036fd80ee" providerId="AD" clId="Web-{8B63474A-B513-4959-A2DD-C40245033CC2}" dt="2022-10-03T18:44:13.011" v="231"/>
        <pc:sldMkLst>
          <pc:docMk/>
          <pc:sldMk cId="2152910262" sldId="258"/>
        </pc:sldMkLst>
        <pc:spChg chg="mod ord">
          <ac:chgData name="Andrea Cuin" userId="S::isabelac@ksu.edu::30cad9a1-d47b-42e0-84b7-3bb036fd80ee" providerId="AD" clId="Web-{8B63474A-B513-4959-A2DD-C40245033CC2}" dt="2022-10-03T18:44:13.011" v="231"/>
          <ac:spMkLst>
            <pc:docMk/>
            <pc:sldMk cId="2152910262" sldId="258"/>
            <ac:spMk id="2" creationId="{666FEECA-0DFA-E2E2-0430-3AB798933BC0}"/>
          </ac:spMkLst>
        </pc:spChg>
        <pc:spChg chg="del">
          <ac:chgData name="Andrea Cuin" userId="S::isabelac@ksu.edu::30cad9a1-d47b-42e0-84b7-3bb036fd80ee" providerId="AD" clId="Web-{8B63474A-B513-4959-A2DD-C40245033CC2}" dt="2022-10-03T18:31:11.078" v="96"/>
          <ac:spMkLst>
            <pc:docMk/>
            <pc:sldMk cId="2152910262" sldId="258"/>
            <ac:spMk id="3" creationId="{C447EBBD-1139-7E6C-AE8C-C847CCDB9683}"/>
          </ac:spMkLst>
        </pc:spChg>
        <pc:spChg chg="add del">
          <ac:chgData name="Andrea Cuin" userId="S::isabelac@ksu.edu::30cad9a1-d47b-42e0-84b7-3bb036fd80ee" providerId="AD" clId="Web-{8B63474A-B513-4959-A2DD-C40245033CC2}" dt="2022-10-03T18:31:28.031" v="98"/>
          <ac:spMkLst>
            <pc:docMk/>
            <pc:sldMk cId="2152910262" sldId="258"/>
            <ac:spMk id="8" creationId="{191185CF-EC15-885A-81BE-4B44207A5B21}"/>
          </ac:spMkLst>
        </pc:spChg>
        <pc:spChg chg="add del">
          <ac:chgData name="Andrea Cuin" userId="S::isabelac@ksu.edu::30cad9a1-d47b-42e0-84b7-3bb036fd80ee" providerId="AD" clId="Web-{8B63474A-B513-4959-A2DD-C40245033CC2}" dt="2022-10-03T18:31:43.829" v="100"/>
          <ac:spMkLst>
            <pc:docMk/>
            <pc:sldMk cId="2152910262" sldId="258"/>
            <ac:spMk id="11" creationId="{19B36E71-93BD-4984-AC9C-CC9FB9CC06D6}"/>
          </ac:spMkLst>
        </pc:spChg>
        <pc:spChg chg="add del">
          <ac:chgData name="Andrea Cuin" userId="S::isabelac@ksu.edu::30cad9a1-d47b-42e0-84b7-3bb036fd80ee" providerId="AD" clId="Web-{8B63474A-B513-4959-A2DD-C40245033CC2}" dt="2022-10-03T18:31:43.829" v="100"/>
          <ac:spMkLst>
            <pc:docMk/>
            <pc:sldMk cId="2152910262" sldId="258"/>
            <ac:spMk id="13" creationId="{1566AC62-7AC7-4ED5-A03D-E28AC560E482}"/>
          </ac:spMkLst>
        </pc:spChg>
        <pc:spChg chg="add del">
          <ac:chgData name="Andrea Cuin" userId="S::isabelac@ksu.edu::30cad9a1-d47b-42e0-84b7-3bb036fd80ee" providerId="AD" clId="Web-{8B63474A-B513-4959-A2DD-C40245033CC2}" dt="2022-10-03T18:44:13.011" v="231"/>
          <ac:spMkLst>
            <pc:docMk/>
            <pc:sldMk cId="2152910262" sldId="258"/>
            <ac:spMk id="18" creationId="{DD7EAFE6-2BB9-41FB-9CF4-588CFC708774}"/>
          </ac:spMkLst>
        </pc:spChg>
        <pc:spChg chg="add del">
          <ac:chgData name="Andrea Cuin" userId="S::isabelac@ksu.edu::30cad9a1-d47b-42e0-84b7-3bb036fd80ee" providerId="AD" clId="Web-{8B63474A-B513-4959-A2DD-C40245033CC2}" dt="2022-10-03T18:44:13.011" v="231"/>
          <ac:spMkLst>
            <pc:docMk/>
            <pc:sldMk cId="2152910262" sldId="258"/>
            <ac:spMk id="20" creationId="{4E1EF4E8-5513-4BF5-BC41-04645281C672}"/>
          </ac:spMkLst>
        </pc:spChg>
        <pc:spChg chg="add del">
          <ac:chgData name="Andrea Cuin" userId="S::isabelac@ksu.edu::30cad9a1-d47b-42e0-84b7-3bb036fd80ee" providerId="AD" clId="Web-{8B63474A-B513-4959-A2DD-C40245033CC2}" dt="2022-10-03T18:44:13.011" v="231"/>
          <ac:spMkLst>
            <pc:docMk/>
            <pc:sldMk cId="2152910262" sldId="258"/>
            <ac:spMk id="22" creationId="{107303E2-7D44-46E4-A0D5-73DF997491EC}"/>
          </ac:spMkLst>
        </pc:spChg>
        <pc:spChg chg="add del">
          <ac:chgData name="Andrea Cuin" userId="S::isabelac@ksu.edu::30cad9a1-d47b-42e0-84b7-3bb036fd80ee" providerId="AD" clId="Web-{8B63474A-B513-4959-A2DD-C40245033CC2}" dt="2022-10-03T18:44:13.011" v="231"/>
          <ac:spMkLst>
            <pc:docMk/>
            <pc:sldMk cId="2152910262" sldId="258"/>
            <ac:spMk id="24" creationId="{D22AF24B-DF9B-4580-9019-8FABD7AC6F12}"/>
          </ac:spMkLst>
        </pc:spChg>
        <pc:spChg chg="add del">
          <ac:chgData name="Andrea Cuin" userId="S::isabelac@ksu.edu::30cad9a1-d47b-42e0-84b7-3bb036fd80ee" providerId="AD" clId="Web-{8B63474A-B513-4959-A2DD-C40245033CC2}" dt="2022-10-03T18:44:13.011" v="231"/>
          <ac:spMkLst>
            <pc:docMk/>
            <pc:sldMk cId="2152910262" sldId="258"/>
            <ac:spMk id="26" creationId="{814E6672-D9A3-4574-B870-15130060A7E4}"/>
          </ac:spMkLst>
        </pc:spChg>
        <pc:spChg chg="add">
          <ac:chgData name="Andrea Cuin" userId="S::isabelac@ksu.edu::30cad9a1-d47b-42e0-84b7-3bb036fd80ee" providerId="AD" clId="Web-{8B63474A-B513-4959-A2DD-C40245033CC2}" dt="2022-10-03T18:44:13.011" v="231"/>
          <ac:spMkLst>
            <pc:docMk/>
            <pc:sldMk cId="2152910262" sldId="258"/>
            <ac:spMk id="31" creationId="{DD7EAFE6-2BB9-41FB-9CF4-588CFC708774}"/>
          </ac:spMkLst>
        </pc:spChg>
        <pc:spChg chg="add">
          <ac:chgData name="Andrea Cuin" userId="S::isabelac@ksu.edu::30cad9a1-d47b-42e0-84b7-3bb036fd80ee" providerId="AD" clId="Web-{8B63474A-B513-4959-A2DD-C40245033CC2}" dt="2022-10-03T18:44:13.011" v="231"/>
          <ac:spMkLst>
            <pc:docMk/>
            <pc:sldMk cId="2152910262" sldId="258"/>
            <ac:spMk id="33" creationId="{8C37C960-91F5-4F61-B2CD-8A037920720B}"/>
          </ac:spMkLst>
        </pc:spChg>
        <pc:spChg chg="add">
          <ac:chgData name="Andrea Cuin" userId="S::isabelac@ksu.edu::30cad9a1-d47b-42e0-84b7-3bb036fd80ee" providerId="AD" clId="Web-{8B63474A-B513-4959-A2DD-C40245033CC2}" dt="2022-10-03T18:44:13.011" v="231"/>
          <ac:spMkLst>
            <pc:docMk/>
            <pc:sldMk cId="2152910262" sldId="258"/>
            <ac:spMk id="35" creationId="{50F155B6-ACA8-4C58-AAB6-CAFC981FF9EA}"/>
          </ac:spMkLst>
        </pc:spChg>
        <pc:spChg chg="add">
          <ac:chgData name="Andrea Cuin" userId="S::isabelac@ksu.edu::30cad9a1-d47b-42e0-84b7-3bb036fd80ee" providerId="AD" clId="Web-{8B63474A-B513-4959-A2DD-C40245033CC2}" dt="2022-10-03T18:44:13.011" v="231"/>
          <ac:spMkLst>
            <pc:docMk/>
            <pc:sldMk cId="2152910262" sldId="258"/>
            <ac:spMk id="37" creationId="{A5C31099-1BBD-40CE-BC60-FCE50741940D}"/>
          </ac:spMkLst>
        </pc:spChg>
        <pc:picChg chg="add mod ord">
          <ac:chgData name="Andrea Cuin" userId="S::isabelac@ksu.edu::30cad9a1-d47b-42e0-84b7-3bb036fd80ee" providerId="AD" clId="Web-{8B63474A-B513-4959-A2DD-C40245033CC2}" dt="2022-10-03T18:44:13.011" v="231"/>
          <ac:picMkLst>
            <pc:docMk/>
            <pc:sldMk cId="2152910262" sldId="258"/>
            <ac:picMk id="4" creationId="{A50B65F8-876B-72EE-3B2C-2A901926CCC4}"/>
          </ac:picMkLst>
        </pc:picChg>
      </pc:sldChg>
      <pc:sldChg chg="new">
        <pc:chgData name="Andrea Cuin" userId="S::isabelac@ksu.edu::30cad9a1-d47b-42e0-84b7-3bb036fd80ee" providerId="AD" clId="Web-{8B63474A-B513-4959-A2DD-C40245033CC2}" dt="2022-10-03T18:21:52.418" v="39"/>
        <pc:sldMkLst>
          <pc:docMk/>
          <pc:sldMk cId="2481042693" sldId="259"/>
        </pc:sldMkLst>
      </pc:sldChg>
      <pc:sldChg chg="new">
        <pc:chgData name="Andrea Cuin" userId="S::isabelac@ksu.edu::30cad9a1-d47b-42e0-84b7-3bb036fd80ee" providerId="AD" clId="Web-{8B63474A-B513-4959-A2DD-C40245033CC2}" dt="2022-10-03T18:21:53.355" v="40"/>
        <pc:sldMkLst>
          <pc:docMk/>
          <pc:sldMk cId="1101392010" sldId="260"/>
        </pc:sldMkLst>
      </pc:sldChg>
      <pc:sldChg chg="new">
        <pc:chgData name="Andrea Cuin" userId="S::isabelac@ksu.edu::30cad9a1-d47b-42e0-84b7-3bb036fd80ee" providerId="AD" clId="Web-{8B63474A-B513-4959-A2DD-C40245033CC2}" dt="2022-10-03T18:21:54.699" v="41"/>
        <pc:sldMkLst>
          <pc:docMk/>
          <pc:sldMk cId="2522008718" sldId="261"/>
        </pc:sldMkLst>
      </pc:sldChg>
      <pc:sldChg chg="new">
        <pc:chgData name="Andrea Cuin" userId="S::isabelac@ksu.edu::30cad9a1-d47b-42e0-84b7-3bb036fd80ee" providerId="AD" clId="Web-{8B63474A-B513-4959-A2DD-C40245033CC2}" dt="2022-10-03T18:21:55.089" v="42"/>
        <pc:sldMkLst>
          <pc:docMk/>
          <pc:sldMk cId="1993601187" sldId="262"/>
        </pc:sldMkLst>
      </pc:sldChg>
      <pc:sldChg chg="new">
        <pc:chgData name="Andrea Cuin" userId="S::isabelac@ksu.edu::30cad9a1-d47b-42e0-84b7-3bb036fd80ee" providerId="AD" clId="Web-{8B63474A-B513-4959-A2DD-C40245033CC2}" dt="2022-10-03T18:21:56.418" v="43"/>
        <pc:sldMkLst>
          <pc:docMk/>
          <pc:sldMk cId="2955088867" sldId="263"/>
        </pc:sldMkLst>
      </pc:sldChg>
      <pc:sldChg chg="new">
        <pc:chgData name="Andrea Cuin" userId="S::isabelac@ksu.edu::30cad9a1-d47b-42e0-84b7-3bb036fd80ee" providerId="AD" clId="Web-{8B63474A-B513-4959-A2DD-C40245033CC2}" dt="2022-10-03T18:21:57.261" v="44"/>
        <pc:sldMkLst>
          <pc:docMk/>
          <pc:sldMk cId="2715916171" sldId="264"/>
        </pc:sldMkLst>
      </pc:sldChg>
      <pc:sldChg chg="new">
        <pc:chgData name="Andrea Cuin" userId="S::isabelac@ksu.edu::30cad9a1-d47b-42e0-84b7-3bb036fd80ee" providerId="AD" clId="Web-{8B63474A-B513-4959-A2DD-C40245033CC2}" dt="2022-10-03T18:21:57.980" v="45"/>
        <pc:sldMkLst>
          <pc:docMk/>
          <pc:sldMk cId="4160828248" sldId="265"/>
        </pc:sldMkLst>
      </pc:sldChg>
      <pc:sldMasterChg chg="del delSldLayout">
        <pc:chgData name="Andrea Cuin" userId="S::isabelac@ksu.edu::30cad9a1-d47b-42e0-84b7-3bb036fd80ee" providerId="AD" clId="Web-{8B63474A-B513-4959-A2DD-C40245033CC2}" dt="2022-10-03T18:17:37.424" v="15"/>
        <pc:sldMasterMkLst>
          <pc:docMk/>
          <pc:sldMasterMk cId="2460954070" sldId="2147483660"/>
        </pc:sldMasterMkLst>
        <pc:sldLayoutChg chg="del">
          <pc:chgData name="Andrea Cuin" userId="S::isabelac@ksu.edu::30cad9a1-d47b-42e0-84b7-3bb036fd80ee" providerId="AD" clId="Web-{8B63474A-B513-4959-A2DD-C40245033CC2}" dt="2022-10-03T18:17:37.424" v="15"/>
          <pc:sldLayoutMkLst>
            <pc:docMk/>
            <pc:sldMasterMk cId="2460954070" sldId="2147483660"/>
            <pc:sldLayoutMk cId="2385387890" sldId="2147483661"/>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949138452" sldId="2147483662"/>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2591524520" sldId="2147483663"/>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1203092039" sldId="2147483664"/>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3733172339" sldId="2147483665"/>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3210312558" sldId="2147483666"/>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3146388984" sldId="2147483667"/>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3171841454" sldId="2147483668"/>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1718958274" sldId="2147483669"/>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2202905451" sldId="2147483670"/>
          </pc:sldLayoutMkLst>
        </pc:sldLayoutChg>
        <pc:sldLayoutChg chg="del">
          <pc:chgData name="Andrea Cuin" userId="S::isabelac@ksu.edu::30cad9a1-d47b-42e0-84b7-3bb036fd80ee" providerId="AD" clId="Web-{8B63474A-B513-4959-A2DD-C40245033CC2}" dt="2022-10-03T18:17:37.424" v="15"/>
          <pc:sldLayoutMkLst>
            <pc:docMk/>
            <pc:sldMasterMk cId="2460954070" sldId="2147483660"/>
            <pc:sldLayoutMk cId="3479445657" sldId="2147483671"/>
          </pc:sldLayoutMkLst>
        </pc:sldLayoutChg>
      </pc:sldMasterChg>
      <pc:sldMasterChg chg="add del addSldLayout delSldLayout modSldLayout">
        <pc:chgData name="Andrea Cuin" userId="S::isabelac@ksu.edu::30cad9a1-d47b-42e0-84b7-3bb036fd80ee" providerId="AD" clId="Web-{8B63474A-B513-4959-A2DD-C40245033CC2}" dt="2022-10-03T18:18:12.410" v="16"/>
        <pc:sldMasterMkLst>
          <pc:docMk/>
          <pc:sldMasterMk cId="1054857626" sldId="2147483672"/>
        </pc:sldMasterMkLst>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349216829" sldId="2147483673"/>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3320377029" sldId="2147483674"/>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1961335179" sldId="2147483675"/>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2245673461" sldId="2147483676"/>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3959536330" sldId="2147483677"/>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1598865273" sldId="2147483678"/>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2414743394" sldId="2147483679"/>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1399440942" sldId="2147483680"/>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2969979820" sldId="2147483681"/>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2051390112" sldId="2147483682"/>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2414395751" sldId="2147483683"/>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1749928436" sldId="2147483684"/>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498366115" sldId="2147483685"/>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1864494365" sldId="2147483686"/>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678308080" sldId="2147483687"/>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1219767647" sldId="2147483688"/>
          </pc:sldLayoutMkLst>
        </pc:sldLayoutChg>
        <pc:sldLayoutChg chg="add del mod replId">
          <pc:chgData name="Andrea Cuin" userId="S::isabelac@ksu.edu::30cad9a1-d47b-42e0-84b7-3bb036fd80ee" providerId="AD" clId="Web-{8B63474A-B513-4959-A2DD-C40245033CC2}" dt="2022-10-03T18:18:12.410" v="16"/>
          <pc:sldLayoutMkLst>
            <pc:docMk/>
            <pc:sldMasterMk cId="1054857626" sldId="2147483672"/>
            <pc:sldLayoutMk cId="4009266707" sldId="2147483689"/>
          </pc:sldLayoutMkLst>
        </pc:sldLayoutChg>
      </pc:sldMasterChg>
      <pc:sldMasterChg chg="add addSldLayout">
        <pc:chgData name="Andrea Cuin" userId="S::isabelac@ksu.edu::30cad9a1-d47b-42e0-84b7-3bb036fd80ee" providerId="AD" clId="Web-{8B63474A-B513-4959-A2DD-C40245033CC2}" dt="2022-10-03T18:18:12.410" v="16"/>
        <pc:sldMasterMkLst>
          <pc:docMk/>
          <pc:sldMasterMk cId="1206008844" sldId="2147483723"/>
        </pc:sldMasterMkLst>
        <pc:sldLayoutChg chg="add">
          <pc:chgData name="Andrea Cuin" userId="S::isabelac@ksu.edu::30cad9a1-d47b-42e0-84b7-3bb036fd80ee" providerId="AD" clId="Web-{8B63474A-B513-4959-A2DD-C40245033CC2}" dt="2022-10-03T18:18:12.410" v="16"/>
          <pc:sldLayoutMkLst>
            <pc:docMk/>
            <pc:sldMasterMk cId="1206008844" sldId="2147483723"/>
            <pc:sldLayoutMk cId="2048947935" sldId="2147483712"/>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1026198227" sldId="2147483713"/>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1770311585" sldId="2147483714"/>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2772712999" sldId="2147483715"/>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605918078" sldId="2147483716"/>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2150164220" sldId="2147483717"/>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276988192" sldId="2147483718"/>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3289538042" sldId="2147483719"/>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3171591355" sldId="2147483720"/>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2010189231" sldId="2147483721"/>
          </pc:sldLayoutMkLst>
        </pc:sldLayoutChg>
        <pc:sldLayoutChg chg="add">
          <pc:chgData name="Andrea Cuin" userId="S::isabelac@ksu.edu::30cad9a1-d47b-42e0-84b7-3bb036fd80ee" providerId="AD" clId="Web-{8B63474A-B513-4959-A2DD-C40245033CC2}" dt="2022-10-03T18:18:12.410" v="16"/>
          <pc:sldLayoutMkLst>
            <pc:docMk/>
            <pc:sldMasterMk cId="1206008844" sldId="2147483723"/>
            <pc:sldLayoutMk cId="156047185" sldId="2147483722"/>
          </pc:sldLayoutMkLst>
        </pc:sldLayoutChg>
      </pc:sldMasterChg>
    </pc:docChg>
  </pc:docChgLst>
  <pc:docChgLst>
    <pc:chgData name="Jade De Matta-Romero" userId="S::jade15@ksu.edu::9163e032-3645-471e-b825-e1d41811de09" providerId="AD" clId="Web-{857BDDF7-D446-4267-9559-6ADFDCA7F789}"/>
    <pc:docChg chg="modSld">
      <pc:chgData name="Jade De Matta-Romero" userId="S::jade15@ksu.edu::9163e032-3645-471e-b825-e1d41811de09" providerId="AD" clId="Web-{857BDDF7-D446-4267-9559-6ADFDCA7F789}" dt="2022-10-05T15:43:07.710" v="6" actId="20577"/>
      <pc:docMkLst>
        <pc:docMk/>
      </pc:docMkLst>
      <pc:sldChg chg="modSp">
        <pc:chgData name="Jade De Matta-Romero" userId="S::jade15@ksu.edu::9163e032-3645-471e-b825-e1d41811de09" providerId="AD" clId="Web-{857BDDF7-D446-4267-9559-6ADFDCA7F789}" dt="2022-10-05T15:43:07.710" v="6" actId="20577"/>
        <pc:sldMkLst>
          <pc:docMk/>
          <pc:sldMk cId="1993601187" sldId="262"/>
        </pc:sldMkLst>
        <pc:spChg chg="mod">
          <ac:chgData name="Jade De Matta-Romero" userId="S::jade15@ksu.edu::9163e032-3645-471e-b825-e1d41811de09" providerId="AD" clId="Web-{857BDDF7-D446-4267-9559-6ADFDCA7F789}" dt="2022-10-05T15:43:07.710" v="6" actId="20577"/>
          <ac:spMkLst>
            <pc:docMk/>
            <pc:sldMk cId="1993601187" sldId="262"/>
            <ac:spMk id="2" creationId="{5152C26F-F14F-8C68-936B-52A4D266D980}"/>
          </ac:spMkLst>
        </pc:spChg>
      </pc:sldChg>
    </pc:docChg>
  </pc:docChgLst>
  <pc:docChgLst>
    <pc:chgData name="Marilu Rodriguez-Melendez" userId="S::marilurodriguezmele@ksu.edu::ba731c7d-7bb4-4d77-85ea-2096821e22f2" providerId="AD" clId="Web-{1F53D96A-348C-4393-BE9B-1F12738B4752}"/>
    <pc:docChg chg="modSld">
      <pc:chgData name="Marilu Rodriguez-Melendez" userId="S::marilurodriguezmele@ksu.edu::ba731c7d-7bb4-4d77-85ea-2096821e22f2" providerId="AD" clId="Web-{1F53D96A-348C-4393-BE9B-1F12738B4752}" dt="2022-10-06T03:15:13.556" v="1" actId="1076"/>
      <pc:docMkLst>
        <pc:docMk/>
      </pc:docMkLst>
      <pc:sldChg chg="modSp">
        <pc:chgData name="Marilu Rodriguez-Melendez" userId="S::marilurodriguezmele@ksu.edu::ba731c7d-7bb4-4d77-85ea-2096821e22f2" providerId="AD" clId="Web-{1F53D96A-348C-4393-BE9B-1F12738B4752}" dt="2022-10-06T03:15:13.556" v="1" actId="1076"/>
        <pc:sldMkLst>
          <pc:docMk/>
          <pc:sldMk cId="2481042693" sldId="259"/>
        </pc:sldMkLst>
        <pc:spChg chg="mod">
          <ac:chgData name="Marilu Rodriguez-Melendez" userId="S::marilurodriguezmele@ksu.edu::ba731c7d-7bb4-4d77-85ea-2096821e22f2" providerId="AD" clId="Web-{1F53D96A-348C-4393-BE9B-1F12738B4752}" dt="2022-10-06T03:15:13.556" v="1" actId="1076"/>
          <ac:spMkLst>
            <pc:docMk/>
            <pc:sldMk cId="2481042693" sldId="259"/>
            <ac:spMk id="2" creationId="{EE62BEA4-E57D-A55B-4CA1-76FF1C933B16}"/>
          </ac:spMkLst>
        </pc:spChg>
        <pc:spChg chg="ord">
          <ac:chgData name="Marilu Rodriguez-Melendez" userId="S::marilurodriguezmele@ksu.edu::ba731c7d-7bb4-4d77-85ea-2096821e22f2" providerId="AD" clId="Web-{1F53D96A-348C-4393-BE9B-1F12738B4752}" dt="2022-10-06T03:14:33.852" v="0"/>
          <ac:spMkLst>
            <pc:docMk/>
            <pc:sldMk cId="2481042693" sldId="259"/>
            <ac:spMk id="5" creationId="{3146EBBF-9260-FC41-7681-19A0D2FCBBD8}"/>
          </ac:spMkLst>
        </pc:spChg>
      </pc:sldChg>
    </pc:docChg>
  </pc:docChgLst>
  <pc:docChgLst>
    <pc:chgData name="Maria Izquierdo" userId="S::mariaizqu@ksu.edu::41f7aac1-b03f-492c-aaa6-f56ea4b23620" providerId="AD" clId="Web-{A807C4B8-ECC0-F3CE-B169-A9D26E0B82D1}"/>
    <pc:docChg chg="modSld">
      <pc:chgData name="Maria Izquierdo" userId="S::mariaizqu@ksu.edu::41f7aac1-b03f-492c-aaa6-f56ea4b23620" providerId="AD" clId="Web-{A807C4B8-ECC0-F3CE-B169-A9D26E0B82D1}" dt="2022-10-21T19:41:49.877" v="151" actId="20577"/>
      <pc:docMkLst>
        <pc:docMk/>
      </pc:docMkLst>
      <pc:sldChg chg="addSp delSp modSp">
        <pc:chgData name="Maria Izquierdo" userId="S::mariaizqu@ksu.edu::41f7aac1-b03f-492c-aaa6-f56ea4b23620" providerId="AD" clId="Web-{A807C4B8-ECC0-F3CE-B169-A9D26E0B82D1}" dt="2022-10-21T19:41:49.877" v="151" actId="20577"/>
        <pc:sldMkLst>
          <pc:docMk/>
          <pc:sldMk cId="109857222" sldId="256"/>
        </pc:sldMkLst>
        <pc:spChg chg="add mod">
          <ac:chgData name="Maria Izquierdo" userId="S::mariaizqu@ksu.edu::41f7aac1-b03f-492c-aaa6-f56ea4b23620" providerId="AD" clId="Web-{A807C4B8-ECC0-F3CE-B169-A9D26E0B82D1}" dt="2022-10-21T18:55:36.623" v="149" actId="20577"/>
          <ac:spMkLst>
            <pc:docMk/>
            <pc:sldMk cId="109857222" sldId="256"/>
            <ac:spMk id="6" creationId="{0AD7EBD2-797B-712B-C5FD-3FEC740AFE68}"/>
          </ac:spMkLst>
        </pc:spChg>
        <pc:spChg chg="add mod">
          <ac:chgData name="Maria Izquierdo" userId="S::mariaizqu@ksu.edu::41f7aac1-b03f-492c-aaa6-f56ea4b23620" providerId="AD" clId="Web-{A807C4B8-ECC0-F3CE-B169-A9D26E0B82D1}" dt="2022-10-21T18:10:16.291" v="58" actId="20577"/>
          <ac:spMkLst>
            <pc:docMk/>
            <pc:sldMk cId="109857222" sldId="256"/>
            <ac:spMk id="9" creationId="{34BC36D3-FF1C-C984-A425-08A5EE86682C}"/>
          </ac:spMkLst>
        </pc:spChg>
        <pc:spChg chg="add mod">
          <ac:chgData name="Maria Izquierdo" userId="S::mariaizqu@ksu.edu::41f7aac1-b03f-492c-aaa6-f56ea4b23620" providerId="AD" clId="Web-{A807C4B8-ECC0-F3CE-B169-A9D26E0B82D1}" dt="2022-10-21T19:41:49.877" v="151" actId="20577"/>
          <ac:spMkLst>
            <pc:docMk/>
            <pc:sldMk cId="109857222" sldId="256"/>
            <ac:spMk id="10" creationId="{29E7276C-68A2-5E8D-D71C-B32DAC1786B8}"/>
          </ac:spMkLst>
        </pc:spChg>
        <pc:spChg chg="add mod">
          <ac:chgData name="Maria Izquierdo" userId="S::mariaizqu@ksu.edu::41f7aac1-b03f-492c-aaa6-f56ea4b23620" providerId="AD" clId="Web-{A807C4B8-ECC0-F3CE-B169-A9D26E0B82D1}" dt="2022-10-21T19:36:12.381" v="150" actId="20577"/>
          <ac:spMkLst>
            <pc:docMk/>
            <pc:sldMk cId="109857222" sldId="256"/>
            <ac:spMk id="11" creationId="{B4C27AD0-54E9-5992-D089-E4FF3F2EF321}"/>
          </ac:spMkLst>
        </pc:spChg>
        <pc:picChg chg="add mod">
          <ac:chgData name="Maria Izquierdo" userId="S::mariaizqu@ksu.edu::41f7aac1-b03f-492c-aaa6-f56ea4b23620" providerId="AD" clId="Web-{A807C4B8-ECC0-F3CE-B169-A9D26E0B82D1}" dt="2022-10-21T18:10:48.480" v="60" actId="1076"/>
          <ac:picMkLst>
            <pc:docMk/>
            <pc:sldMk cId="109857222" sldId="256"/>
            <ac:picMk id="4" creationId="{4721082B-0B56-D631-285F-7E3738B6A5F7}"/>
          </ac:picMkLst>
        </pc:picChg>
        <pc:picChg chg="add mod">
          <ac:chgData name="Maria Izquierdo" userId="S::mariaizqu@ksu.edu::41f7aac1-b03f-492c-aaa6-f56ea4b23620" providerId="AD" clId="Web-{A807C4B8-ECC0-F3CE-B169-A9D26E0B82D1}" dt="2022-10-21T18:12:55.781" v="84" actId="1076"/>
          <ac:picMkLst>
            <pc:docMk/>
            <pc:sldMk cId="109857222" sldId="256"/>
            <ac:picMk id="5" creationId="{8BABB224-6F20-88E7-25EF-556377E998AC}"/>
          </ac:picMkLst>
        </pc:picChg>
        <pc:picChg chg="del mod">
          <ac:chgData name="Maria Izquierdo" userId="S::mariaizqu@ksu.edu::41f7aac1-b03f-492c-aaa6-f56ea4b23620" providerId="AD" clId="Web-{A807C4B8-ECC0-F3CE-B169-A9D26E0B82D1}" dt="2022-10-21T18:02:37.621" v="10"/>
          <ac:picMkLst>
            <pc:docMk/>
            <pc:sldMk cId="109857222" sldId="256"/>
            <ac:picMk id="6" creationId="{EF5CCB94-852D-0797-406A-4D1D6F39616C}"/>
          </ac:picMkLst>
        </pc:picChg>
        <pc:picChg chg="add mod">
          <ac:chgData name="Maria Izquierdo" userId="S::mariaizqu@ksu.edu::41f7aac1-b03f-492c-aaa6-f56ea4b23620" providerId="AD" clId="Web-{A807C4B8-ECC0-F3CE-B169-A9D26E0B82D1}" dt="2022-10-21T18:10:29.057" v="59" actId="1076"/>
          <ac:picMkLst>
            <pc:docMk/>
            <pc:sldMk cId="109857222" sldId="256"/>
            <ac:picMk id="7" creationId="{9BDC4E14-F9A5-5ACD-7077-167E3AB36F7E}"/>
          </ac:picMkLst>
        </pc:picChg>
        <pc:picChg chg="add mod">
          <ac:chgData name="Maria Izquierdo" userId="S::mariaizqu@ksu.edu::41f7aac1-b03f-492c-aaa6-f56ea4b23620" providerId="AD" clId="Web-{A807C4B8-ECC0-F3CE-B169-A9D26E0B82D1}" dt="2022-10-21T18:06:13.878" v="11" actId="1076"/>
          <ac:picMkLst>
            <pc:docMk/>
            <pc:sldMk cId="109857222" sldId="256"/>
            <ac:picMk id="8" creationId="{DDC1EDED-5020-BEE1-B81B-15FCC2F73B6E}"/>
          </ac:picMkLst>
        </pc:picChg>
      </pc:sldChg>
    </pc:docChg>
  </pc:docChgLst>
  <pc:docChgLst>
    <pc:chgData name="Lourdes Martinez" userId="S::mlmartinez21@ksu.edu::54a87ab9-798b-4579-89ed-5f63121257c5" providerId="AD" clId="Web-{EBAB83F8-42B9-4DA7-9617-4715AFD0B2E4}"/>
    <pc:docChg chg="modSld">
      <pc:chgData name="Lourdes Martinez" userId="S::mlmartinez21@ksu.edu::54a87ab9-798b-4579-89ed-5f63121257c5" providerId="AD" clId="Web-{EBAB83F8-42B9-4DA7-9617-4715AFD0B2E4}" dt="2022-10-07T02:58:15.488" v="51" actId="1076"/>
      <pc:docMkLst>
        <pc:docMk/>
      </pc:docMkLst>
      <pc:sldChg chg="modSp">
        <pc:chgData name="Lourdes Martinez" userId="S::mlmartinez21@ksu.edu::54a87ab9-798b-4579-89ed-5f63121257c5" providerId="AD" clId="Web-{EBAB83F8-42B9-4DA7-9617-4715AFD0B2E4}" dt="2022-10-07T01:58:05.997" v="17" actId="20577"/>
        <pc:sldMkLst>
          <pc:docMk/>
          <pc:sldMk cId="2481042693" sldId="259"/>
        </pc:sldMkLst>
        <pc:spChg chg="mod">
          <ac:chgData name="Lourdes Martinez" userId="S::mlmartinez21@ksu.edu::54a87ab9-798b-4579-89ed-5f63121257c5" providerId="AD" clId="Web-{EBAB83F8-42B9-4DA7-9617-4715AFD0B2E4}" dt="2022-10-07T01:58:05.997" v="17" actId="20577"/>
          <ac:spMkLst>
            <pc:docMk/>
            <pc:sldMk cId="2481042693" sldId="259"/>
            <ac:spMk id="5" creationId="{3146EBBF-9260-FC41-7681-19A0D2FCBBD8}"/>
          </ac:spMkLst>
        </pc:spChg>
      </pc:sldChg>
      <pc:sldChg chg="addSp modSp">
        <pc:chgData name="Lourdes Martinez" userId="S::mlmartinez21@ksu.edu::54a87ab9-798b-4579-89ed-5f63121257c5" providerId="AD" clId="Web-{EBAB83F8-42B9-4DA7-9617-4715AFD0B2E4}" dt="2022-10-07T02:58:15.488" v="51" actId="1076"/>
        <pc:sldMkLst>
          <pc:docMk/>
          <pc:sldMk cId="2715916171" sldId="264"/>
        </pc:sldMkLst>
        <pc:spChg chg="mod">
          <ac:chgData name="Lourdes Martinez" userId="S::mlmartinez21@ksu.edu::54a87ab9-798b-4579-89ed-5f63121257c5" providerId="AD" clId="Web-{EBAB83F8-42B9-4DA7-9617-4715AFD0B2E4}" dt="2022-10-07T02:51:43.367" v="27" actId="20577"/>
          <ac:spMkLst>
            <pc:docMk/>
            <pc:sldMk cId="2715916171" sldId="264"/>
            <ac:spMk id="2" creationId="{58B8F587-7C9B-326D-A72C-B74817A5B796}"/>
          </ac:spMkLst>
        </pc:spChg>
        <pc:picChg chg="add mod">
          <ac:chgData name="Lourdes Martinez" userId="S::mlmartinez21@ksu.edu::54a87ab9-798b-4579-89ed-5f63121257c5" providerId="AD" clId="Web-{EBAB83F8-42B9-4DA7-9617-4715AFD0B2E4}" dt="2022-10-07T02:57:18.846" v="48"/>
          <ac:picMkLst>
            <pc:docMk/>
            <pc:sldMk cId="2715916171" sldId="264"/>
            <ac:picMk id="5" creationId="{5BAB1A7B-805A-EF5C-AD7A-5E4686A69FC4}"/>
          </ac:picMkLst>
        </pc:picChg>
        <pc:picChg chg="add mod">
          <ac:chgData name="Lourdes Martinez" userId="S::mlmartinez21@ksu.edu::54a87ab9-798b-4579-89ed-5f63121257c5" providerId="AD" clId="Web-{EBAB83F8-42B9-4DA7-9617-4715AFD0B2E4}" dt="2022-10-07T02:58:15.488" v="51" actId="1076"/>
          <ac:picMkLst>
            <pc:docMk/>
            <pc:sldMk cId="2715916171" sldId="264"/>
            <ac:picMk id="6" creationId="{CE7328A0-8D4D-5753-9650-58C756854CB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E06C8-0E7A-4BE0-9DAC-D152F89D8DC7}" type="datetimeFigureOut">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14B1-F950-409F-BFD9-685FB85343FF}" type="slidenum">
              <a:t>‹#›</a:t>
            </a:fld>
            <a:endParaRPr lang="en-US"/>
          </a:p>
        </p:txBody>
      </p:sp>
    </p:spTree>
    <p:extLst>
      <p:ext uri="{BB962C8B-B14F-4D97-AF65-F5344CB8AC3E}">
        <p14:creationId xmlns:p14="http://schemas.microsoft.com/office/powerpoint/2010/main" val="2655566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Veronica and Lourdes</a:t>
            </a:r>
          </a:p>
          <a:p>
            <a:endParaRPr lang="en-US">
              <a:cs typeface="Calibri"/>
            </a:endParaRPr>
          </a:p>
        </p:txBody>
      </p:sp>
      <p:sp>
        <p:nvSpPr>
          <p:cNvPr id="4" name="Slide Number Placeholder 3"/>
          <p:cNvSpPr>
            <a:spLocks noGrp="1"/>
          </p:cNvSpPr>
          <p:nvPr>
            <p:ph type="sldNum" sz="quarter" idx="5"/>
          </p:nvPr>
        </p:nvSpPr>
        <p:spPr/>
        <p:txBody>
          <a:bodyPr/>
          <a:lstStyle/>
          <a:p>
            <a:fld id="{034F14B1-F950-409F-BFD9-685FB85343FF}" type="slidenum">
              <a:t>8</a:t>
            </a:fld>
            <a:endParaRPr lang="en-US"/>
          </a:p>
        </p:txBody>
      </p:sp>
    </p:spTree>
    <p:extLst>
      <p:ext uri="{BB962C8B-B14F-4D97-AF65-F5344CB8AC3E}">
        <p14:creationId xmlns:p14="http://schemas.microsoft.com/office/powerpoint/2010/main" val="35558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Veronica and Lourdes</a:t>
            </a:r>
          </a:p>
        </p:txBody>
      </p:sp>
      <p:sp>
        <p:nvSpPr>
          <p:cNvPr id="4" name="Slide Number Placeholder 3"/>
          <p:cNvSpPr>
            <a:spLocks noGrp="1"/>
          </p:cNvSpPr>
          <p:nvPr>
            <p:ph type="sldNum" sz="quarter" idx="5"/>
          </p:nvPr>
        </p:nvSpPr>
        <p:spPr/>
        <p:txBody>
          <a:bodyPr/>
          <a:lstStyle/>
          <a:p>
            <a:fld id="{034F14B1-F950-409F-BFD9-685FB85343FF}" type="slidenum">
              <a:t>9</a:t>
            </a:fld>
            <a:endParaRPr lang="en-US"/>
          </a:p>
        </p:txBody>
      </p:sp>
    </p:spTree>
    <p:extLst>
      <p:ext uri="{BB962C8B-B14F-4D97-AF65-F5344CB8AC3E}">
        <p14:creationId xmlns:p14="http://schemas.microsoft.com/office/powerpoint/2010/main" val="1725151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8953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05918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7698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17159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1018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604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48947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150164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2619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770311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10/21/2022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77271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10/21/2022</a:t>
            </a:fld>
            <a:endParaRPr lang="en-US"/>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12060088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12" r:id="rId5"/>
    <p:sldLayoutId id="2147483717" r:id="rId6"/>
    <p:sldLayoutId id="2147483713" r:id="rId7"/>
    <p:sldLayoutId id="2147483714" r:id="rId8"/>
    <p:sldLayoutId id="2147483715" r:id="rId9"/>
    <p:sldLayoutId id="2147483716" r:id="rId10"/>
    <p:sldLayoutId id="2147483718"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cglink.me/2pS/s337" TargetMode="External"/><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hyperlink" Target="https://groupme.com/join_group/88970789/joqPCUM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www.instagram.com/officialbellezalatinaksu/" TargetMode="External"/><Relationship Id="rId5" Type="http://schemas.openxmlformats.org/officeDocument/2006/relationships/image" Target="../media/image4.svg"/><Relationship Id="rId10" Type="http://schemas.openxmlformats.org/officeDocument/2006/relationships/hyperlink" Target="https://ksuemailprod.sharepoint.com/sites/HALO2022-2023-BellezaLatinaCommittee/_layouts/15/stream.aspx?id=%2Fsites%2FHALO2022%2D2023%2DBellezaLatinaCommittee%2FShared%20Documents%2FRecordings%2FBelleza%20Latina%2010%2E18%2E22%20Paint%20%26%20Sip%20Informational%2D20221018%5F180220%2DMeeting%20Recording%2Emp4" TargetMode="External"/><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hyperlink" Target="https://www.scientia.global/scicomm-corner-why-space-exploration-needs-science-communication/"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ksuemailprod.sharepoint.com/:w:/s/HALO2022-2023-BellezaLatinaCommittee/ES7LrRnMouBBjMKtIoC6EWYBKH_047nDd_HbuduQofbAJg?e=ZHq3G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aunchstevenson.com/cropped-outer-space-header-jpg/"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hyperlink" Target="https://www.flickr.com/photos/chrisser/7061563019" TargetMode="External"/><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mailto:Isabelac@ksu.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0">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a:solidFill>
                <a:schemeClr val="tx1"/>
              </a:solidFill>
            </a:endParaRPr>
          </a:p>
        </p:txBody>
      </p:sp>
      <p:sp>
        <p:nvSpPr>
          <p:cNvPr id="34" name="Rectangle 32">
            <a:extLst>
              <a:ext uri="{FF2B5EF4-FFF2-40B4-BE49-F238E27FC236}">
                <a16:creationId xmlns:a16="http://schemas.microsoft.com/office/drawing/2014/main" id="{107303E2-7D44-46E4-A0D5-73DF9974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172075"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22AF24B-DF9B-4580-9019-8FABD7AC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8875" y="1255390"/>
            <a:ext cx="4008678" cy="4034028"/>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14E6672-D9A3-4574-B870-15130060A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29740" y="720056"/>
            <a:ext cx="3094425" cy="3113994"/>
          </a:xfrm>
          <a:prstGeom prst="ellipse">
            <a:avLst/>
          </a:prstGeom>
          <a:gradFill>
            <a:gsLst>
              <a:gs pos="0">
                <a:schemeClr val="accent1">
                  <a:alpha val="40000"/>
                </a:schemeClr>
              </a:gs>
              <a:gs pos="100000">
                <a:schemeClr val="accent1">
                  <a:lumMod val="20000"/>
                  <a:lumOff val="80000"/>
                  <a:alpha val="69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1829" y="323324"/>
            <a:ext cx="5047927" cy="3184274"/>
          </a:xfrm>
        </p:spPr>
        <p:txBody>
          <a:bodyPr vert="horz" lIns="91440" tIns="45720" rIns="91440" bIns="45720" rtlCol="0" anchor="b">
            <a:noAutofit/>
          </a:bodyPr>
          <a:lstStyle/>
          <a:p>
            <a:pPr algn="l"/>
            <a:r>
              <a:rPr lang="en-US" sz="6600" i="1">
                <a:solidFill>
                  <a:srgbClr val="FFFFFF"/>
                </a:solidFill>
                <a:latin typeface="Sabon Next LT"/>
                <a:ea typeface="Calibri Light"/>
                <a:cs typeface="Calibri Light"/>
              </a:rPr>
              <a:t>2022 </a:t>
            </a:r>
            <a:br>
              <a:rPr lang="en-US" sz="6600" i="1">
                <a:latin typeface="Sabon Next LT"/>
                <a:ea typeface="Calibri Light"/>
                <a:cs typeface="Calibri Light"/>
              </a:rPr>
            </a:br>
            <a:r>
              <a:rPr lang="en-US" sz="6600" i="1">
                <a:solidFill>
                  <a:srgbClr val="FFFFFF"/>
                </a:solidFill>
                <a:latin typeface="Sabon Next LT"/>
                <a:ea typeface="Calibri Light"/>
                <a:cs typeface="Calibri Light"/>
              </a:rPr>
              <a:t>Belleza Latina Pageant</a:t>
            </a:r>
            <a:endParaRPr lang="en-US" i="1">
              <a:solidFill>
                <a:srgbClr val="FFFFFF"/>
              </a:solidFill>
              <a:latin typeface="Sabon Next LT"/>
            </a:endParaRPr>
          </a:p>
        </p:txBody>
      </p:sp>
      <p:sp>
        <p:nvSpPr>
          <p:cNvPr id="3" name="Subtitle 2"/>
          <p:cNvSpPr>
            <a:spLocks noGrp="1"/>
          </p:cNvSpPr>
          <p:nvPr>
            <p:ph type="subTitle" idx="1"/>
          </p:nvPr>
        </p:nvSpPr>
        <p:spPr>
          <a:xfrm>
            <a:off x="21217" y="3826238"/>
            <a:ext cx="5140103" cy="757960"/>
          </a:xfrm>
        </p:spPr>
        <p:txBody>
          <a:bodyPr vert="horz" lIns="91440" tIns="45720" rIns="91440" bIns="45720" rtlCol="0" anchor="t">
            <a:normAutofit/>
          </a:bodyPr>
          <a:lstStyle/>
          <a:p>
            <a:pPr algn="l"/>
            <a:r>
              <a:rPr lang="en-US" sz="2800">
                <a:solidFill>
                  <a:srgbClr val="FFFFFF"/>
                </a:solidFill>
                <a:latin typeface="Sabon Next LT"/>
                <a:ea typeface="Calibri"/>
                <a:cs typeface="Calibri"/>
              </a:rPr>
              <a:t>Miss Galaxia</a:t>
            </a:r>
            <a:endParaRPr lang="en-US" sz="2200">
              <a:solidFill>
                <a:srgbClr val="FFFFFF"/>
              </a:solidFill>
              <a:latin typeface="Sabon Next LT"/>
            </a:endParaRPr>
          </a:p>
        </p:txBody>
      </p:sp>
      <p:pic>
        <p:nvPicPr>
          <p:cNvPr id="4" name="Graphic 4" descr="Browser window with solid fill">
            <a:extLst>
              <a:ext uri="{FF2B5EF4-FFF2-40B4-BE49-F238E27FC236}">
                <a16:creationId xmlns:a16="http://schemas.microsoft.com/office/drawing/2014/main" id="{4721082B-0B56-D631-285F-7E3738B6A5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6025" y="2971800"/>
            <a:ext cx="914400" cy="914400"/>
          </a:xfrm>
          <a:prstGeom prst="rect">
            <a:avLst/>
          </a:prstGeom>
        </p:spPr>
      </p:pic>
      <p:pic>
        <p:nvPicPr>
          <p:cNvPr id="5" name="Graphic 6" descr="Check In outline">
            <a:extLst>
              <a:ext uri="{FF2B5EF4-FFF2-40B4-BE49-F238E27FC236}">
                <a16:creationId xmlns:a16="http://schemas.microsoft.com/office/drawing/2014/main" id="{8BABB224-6F20-88E7-25EF-556377E998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9625" y="2895600"/>
            <a:ext cx="914400" cy="914400"/>
          </a:xfrm>
          <a:prstGeom prst="rect">
            <a:avLst/>
          </a:prstGeom>
        </p:spPr>
      </p:pic>
      <p:pic>
        <p:nvPicPr>
          <p:cNvPr id="7" name="Graphic 7" descr="Computer outline">
            <a:extLst>
              <a:ext uri="{FF2B5EF4-FFF2-40B4-BE49-F238E27FC236}">
                <a16:creationId xmlns:a16="http://schemas.microsoft.com/office/drawing/2014/main" id="{9BDC4E14-F9A5-5ACD-7077-167E3AB36F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29625" y="438150"/>
            <a:ext cx="914400" cy="914400"/>
          </a:xfrm>
          <a:prstGeom prst="rect">
            <a:avLst/>
          </a:prstGeom>
        </p:spPr>
      </p:pic>
      <p:pic>
        <p:nvPicPr>
          <p:cNvPr id="8" name="Graphic 8" descr="Film strip outline">
            <a:extLst>
              <a:ext uri="{FF2B5EF4-FFF2-40B4-BE49-F238E27FC236}">
                <a16:creationId xmlns:a16="http://schemas.microsoft.com/office/drawing/2014/main" id="{DDC1EDED-5020-BEE1-B81B-15FCC2F73B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96025" y="438150"/>
            <a:ext cx="914400" cy="914400"/>
          </a:xfrm>
          <a:prstGeom prst="rect">
            <a:avLst/>
          </a:prstGeom>
        </p:spPr>
      </p:pic>
      <p:sp>
        <p:nvSpPr>
          <p:cNvPr id="9" name="TextBox 8">
            <a:extLst>
              <a:ext uri="{FF2B5EF4-FFF2-40B4-BE49-F238E27FC236}">
                <a16:creationId xmlns:a16="http://schemas.microsoft.com/office/drawing/2014/main" id="{34BC36D3-FF1C-C984-A425-08A5EE86682C}"/>
              </a:ext>
            </a:extLst>
          </p:cNvPr>
          <p:cNvSpPr txBox="1"/>
          <p:nvPr/>
        </p:nvSpPr>
        <p:spPr>
          <a:xfrm>
            <a:off x="5953124" y="1523999"/>
            <a:ext cx="18097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B0F0"/>
                </a:solidFill>
                <a:hlinkClick r:id="rId10">
                  <a:extLst>
                    <a:ext uri="{A12FA001-AC4F-418D-AE19-62706E023703}">
                      <ahyp:hlinkClr xmlns:ahyp="http://schemas.microsoft.com/office/drawing/2018/hyperlinkcolor" val="tx"/>
                    </a:ext>
                  </a:extLst>
                </a:hlinkClick>
              </a:rPr>
              <a:t>Click here for Video recording</a:t>
            </a:r>
            <a:endParaRPr lang="en-US" sz="1600" dirty="0">
              <a:solidFill>
                <a:srgbClr val="00B0F0"/>
              </a:solidFill>
            </a:endParaRPr>
          </a:p>
        </p:txBody>
      </p:sp>
      <p:sp>
        <p:nvSpPr>
          <p:cNvPr id="10" name="TextBox 9">
            <a:extLst>
              <a:ext uri="{FF2B5EF4-FFF2-40B4-BE49-F238E27FC236}">
                <a16:creationId xmlns:a16="http://schemas.microsoft.com/office/drawing/2014/main" id="{29E7276C-68A2-5E8D-D71C-B32DAC1786B8}"/>
              </a:ext>
            </a:extLst>
          </p:cNvPr>
          <p:cNvSpPr txBox="1"/>
          <p:nvPr/>
        </p:nvSpPr>
        <p:spPr>
          <a:xfrm>
            <a:off x="5953124" y="3905249"/>
            <a:ext cx="1981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B0F0"/>
                </a:solidFill>
                <a:hlinkClick r:id="rId11"/>
              </a:rPr>
              <a:t>Follow our Belleza Latina Insta Page</a:t>
            </a:r>
            <a:r>
              <a:rPr lang="en-US" sz="1600" dirty="0">
                <a:solidFill>
                  <a:srgbClr val="00B0F0"/>
                </a:solidFill>
              </a:rPr>
              <a:t> </a:t>
            </a:r>
          </a:p>
        </p:txBody>
      </p:sp>
      <p:sp>
        <p:nvSpPr>
          <p:cNvPr id="11" name="TextBox 10">
            <a:extLst>
              <a:ext uri="{FF2B5EF4-FFF2-40B4-BE49-F238E27FC236}">
                <a16:creationId xmlns:a16="http://schemas.microsoft.com/office/drawing/2014/main" id="{B4C27AD0-54E9-5992-D089-E4FF3F2EF321}"/>
              </a:ext>
            </a:extLst>
          </p:cNvPr>
          <p:cNvSpPr txBox="1"/>
          <p:nvPr/>
        </p:nvSpPr>
        <p:spPr>
          <a:xfrm>
            <a:off x="8020049" y="3895724"/>
            <a:ext cx="21050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B0F0"/>
                </a:solidFill>
                <a:hlinkClick r:id="rId12"/>
              </a:rPr>
              <a:t>Join the Contestant Group chat</a:t>
            </a:r>
            <a:r>
              <a:rPr lang="en-US" sz="1600" dirty="0">
                <a:solidFill>
                  <a:srgbClr val="00B0F0"/>
                </a:solidFill>
              </a:rPr>
              <a:t> </a:t>
            </a:r>
            <a:endParaRPr lang="en-US" dirty="0"/>
          </a:p>
        </p:txBody>
      </p:sp>
      <p:sp>
        <p:nvSpPr>
          <p:cNvPr id="6" name="TextBox 5">
            <a:extLst>
              <a:ext uri="{FF2B5EF4-FFF2-40B4-BE49-F238E27FC236}">
                <a16:creationId xmlns:a16="http://schemas.microsoft.com/office/drawing/2014/main" id="{0AD7EBD2-797B-712B-C5FD-3FEC740AFE68}"/>
              </a:ext>
            </a:extLst>
          </p:cNvPr>
          <p:cNvSpPr txBox="1"/>
          <p:nvPr/>
        </p:nvSpPr>
        <p:spPr>
          <a:xfrm>
            <a:off x="7839074" y="1523999"/>
            <a:ext cx="21050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B0F0"/>
                </a:solidFill>
                <a:hlinkClick r:id="rId13"/>
              </a:rPr>
              <a:t>Fill out the Belleza Latina Interest Form</a:t>
            </a:r>
            <a:endParaRPr lang="en-US" sz="1600" dirty="0">
              <a:solidFill>
                <a:srgbClr val="00B0F0"/>
              </a:solidFill>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272B6F-135F-45E6-8F46-83B32059F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3670" y="494950"/>
            <a:ext cx="5231130" cy="587158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49735C-7EC2-96A8-A74F-CCBEADA63BA2}"/>
              </a:ext>
            </a:extLst>
          </p:cNvPr>
          <p:cNvSpPr>
            <a:spLocks noGrp="1"/>
          </p:cNvSpPr>
          <p:nvPr>
            <p:ph type="title"/>
          </p:nvPr>
        </p:nvSpPr>
        <p:spPr>
          <a:xfrm>
            <a:off x="838201" y="857251"/>
            <a:ext cx="5428375" cy="813708"/>
          </a:xfrm>
        </p:spPr>
        <p:txBody>
          <a:bodyPr anchor="b">
            <a:normAutofit/>
          </a:bodyPr>
          <a:lstStyle/>
          <a:p>
            <a:r>
              <a:rPr lang="en-US" sz="4400">
                <a:solidFill>
                  <a:srgbClr val="FFFFFF"/>
                </a:solidFill>
                <a:cs typeface="Angsana New"/>
              </a:rPr>
              <a:t>Financial Concerns</a:t>
            </a:r>
            <a:endParaRPr lang="en-US" sz="4400">
              <a:solidFill>
                <a:srgbClr val="FFFFFF"/>
              </a:solidFill>
            </a:endParaRPr>
          </a:p>
        </p:txBody>
      </p:sp>
      <p:sp>
        <p:nvSpPr>
          <p:cNvPr id="12" name="Content Placeholder 11">
            <a:extLst>
              <a:ext uri="{FF2B5EF4-FFF2-40B4-BE49-F238E27FC236}">
                <a16:creationId xmlns:a16="http://schemas.microsoft.com/office/drawing/2014/main" id="{EEE28406-B155-7FCB-5045-2EC48BFE4D4D}"/>
              </a:ext>
            </a:extLst>
          </p:cNvPr>
          <p:cNvSpPr>
            <a:spLocks noGrp="1"/>
          </p:cNvSpPr>
          <p:nvPr>
            <p:ph idx="1"/>
          </p:nvPr>
        </p:nvSpPr>
        <p:spPr>
          <a:xfrm>
            <a:off x="838200" y="1971675"/>
            <a:ext cx="5428375" cy="4205287"/>
          </a:xfrm>
        </p:spPr>
        <p:txBody>
          <a:bodyPr vert="horz" lIns="91440" tIns="45720" rIns="91440" bIns="45720" rtlCol="0" anchor="t">
            <a:normAutofit fontScale="92500" lnSpcReduction="20000"/>
          </a:bodyPr>
          <a:lstStyle/>
          <a:p>
            <a:r>
              <a:rPr lang="en-US" sz="2000">
                <a:solidFill>
                  <a:srgbClr val="FFFFFF"/>
                </a:solidFill>
              </a:rPr>
              <a:t>HALO will try again this year to pay for the contestant's intro dresses.</a:t>
            </a:r>
            <a:endParaRPr lang="en-US"/>
          </a:p>
          <a:p>
            <a:pPr>
              <a:buClr>
                <a:srgbClr val="F0E5EE"/>
              </a:buClr>
            </a:pPr>
            <a:r>
              <a:rPr lang="en-US" sz="2000">
                <a:solidFill>
                  <a:srgbClr val="FFFFFF"/>
                </a:solidFill>
              </a:rPr>
              <a:t>Contestants will be responsible for heels, jewelry, and any extra items they would like to involve in their own portions of the pageant. </a:t>
            </a:r>
          </a:p>
          <a:p>
            <a:pPr lvl="1">
              <a:buClr>
                <a:srgbClr val="F0E5EE"/>
              </a:buClr>
            </a:pPr>
            <a:r>
              <a:rPr lang="en-US" sz="1600">
                <a:solidFill>
                  <a:srgbClr val="FFFFFF"/>
                </a:solidFill>
              </a:rPr>
              <a:t>Career closet </a:t>
            </a:r>
          </a:p>
          <a:p>
            <a:pPr>
              <a:buClr>
                <a:srgbClr val="F0E5EE"/>
              </a:buClr>
            </a:pPr>
            <a:r>
              <a:rPr lang="en-US" sz="2000">
                <a:solidFill>
                  <a:srgbClr val="FFFFFF"/>
                </a:solidFill>
              </a:rPr>
              <a:t>This year we will try to get a sponsor to do the girls' hair and/or makeup for the pageant, but it is not yet confirmed.</a:t>
            </a:r>
          </a:p>
          <a:p>
            <a:pPr>
              <a:buClr>
                <a:srgbClr val="F0E5EE"/>
              </a:buClr>
            </a:pPr>
            <a:r>
              <a:rPr lang="en-US" sz="2000">
                <a:solidFill>
                  <a:srgbClr val="FFFFFF"/>
                </a:solidFill>
              </a:rPr>
              <a:t>We will conduct multiple fundraisers throughout the upcoming semesters for the pageant. Will require the contestants to be present.</a:t>
            </a:r>
          </a:p>
        </p:txBody>
      </p:sp>
      <p:pic>
        <p:nvPicPr>
          <p:cNvPr id="7" name="Picture 7">
            <a:extLst>
              <a:ext uri="{FF2B5EF4-FFF2-40B4-BE49-F238E27FC236}">
                <a16:creationId xmlns:a16="http://schemas.microsoft.com/office/drawing/2014/main" id="{6AABB882-855C-A38C-2693-581EDA6DC8A9}"/>
              </a:ext>
            </a:extLst>
          </p:cNvPr>
          <p:cNvPicPr>
            <a:picLocks noChangeAspect="1"/>
          </p:cNvPicPr>
          <p:nvPr/>
        </p:nvPicPr>
        <p:blipFill rotWithShape="1">
          <a:blip r:embed="rId2">
            <a:alphaModFix amt="60000"/>
            <a:extLst>
              <a:ext uri="{837473B0-CC2E-450A-ABE3-18F120FF3D39}">
                <a1611:picAttrSrcUrl xmlns:a1611="http://schemas.microsoft.com/office/drawing/2016/11/main" r:id="rId3"/>
              </a:ext>
            </a:extLst>
          </a:blip>
          <a:srcRect l="28341" r="16411" b="-2"/>
          <a:stretch/>
        </p:blipFill>
        <p:spPr>
          <a:xfrm>
            <a:off x="6503670" y="494950"/>
            <a:ext cx="5190186" cy="5871589"/>
          </a:xfrm>
          <a:prstGeom prst="rect">
            <a:avLst/>
          </a:prstGeom>
        </p:spPr>
      </p:pic>
    </p:spTree>
    <p:extLst>
      <p:ext uri="{BB962C8B-B14F-4D97-AF65-F5344CB8AC3E}">
        <p14:creationId xmlns:p14="http://schemas.microsoft.com/office/powerpoint/2010/main" val="2522008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16">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ame 18">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2C26F-F14F-8C68-936B-52A4D266D980}"/>
              </a:ext>
            </a:extLst>
          </p:cNvPr>
          <p:cNvSpPr>
            <a:spLocks noGrp="1"/>
          </p:cNvSpPr>
          <p:nvPr>
            <p:ph type="title"/>
          </p:nvPr>
        </p:nvSpPr>
        <p:spPr>
          <a:xfrm>
            <a:off x="838199" y="857251"/>
            <a:ext cx="4581525"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cs typeface="Angsana New"/>
              </a:rPr>
              <a:t>Scholarships</a:t>
            </a:r>
            <a:endParaRPr lang="en-US" sz="4400">
              <a:gradFill flip="none" rotWithShape="1">
                <a:gsLst>
                  <a:gs pos="0">
                    <a:schemeClr val="accent5">
                      <a:alpha val="70000"/>
                    </a:schemeClr>
                  </a:gs>
                  <a:gs pos="100000">
                    <a:schemeClr val="accent1">
                      <a:alpha val="70000"/>
                    </a:schemeClr>
                  </a:gs>
                </a:gsLst>
                <a:lin ang="0" scaled="1"/>
                <a:tileRect/>
              </a:gradFill>
            </a:endParaRPr>
          </a:p>
        </p:txBody>
      </p:sp>
      <p:sp>
        <p:nvSpPr>
          <p:cNvPr id="3" name="Content Placeholder 2">
            <a:extLst>
              <a:ext uri="{FF2B5EF4-FFF2-40B4-BE49-F238E27FC236}">
                <a16:creationId xmlns:a16="http://schemas.microsoft.com/office/drawing/2014/main" id="{2C9CB559-7E42-9F0E-7193-57BC2A843BFD}"/>
              </a:ext>
            </a:extLst>
          </p:cNvPr>
          <p:cNvSpPr>
            <a:spLocks noGrp="1"/>
          </p:cNvSpPr>
          <p:nvPr>
            <p:ph idx="1"/>
          </p:nvPr>
        </p:nvSpPr>
        <p:spPr>
          <a:xfrm>
            <a:off x="838199" y="3190875"/>
            <a:ext cx="4581526" cy="1059921"/>
          </a:xfrm>
        </p:spPr>
        <p:txBody>
          <a:bodyPr vert="horz" lIns="91440" tIns="45720" rIns="91440" bIns="45720" rtlCol="0" anchor="t">
            <a:normAutofit fontScale="92500"/>
          </a:bodyPr>
          <a:lstStyle/>
          <a:p>
            <a:pPr marL="228600" indent="0">
              <a:buNone/>
            </a:pPr>
            <a:r>
              <a:rPr lang="en-US" sz="1800">
                <a:solidFill>
                  <a:schemeClr val="tx2">
                    <a:alpha val="60000"/>
                  </a:schemeClr>
                </a:solidFill>
              </a:rPr>
              <a:t>Contestants will be competing for a chance to win 1 of 2 scholarship awards: (Final Scholarship amounts still TBD) </a:t>
            </a:r>
          </a:p>
        </p:txBody>
      </p:sp>
      <p:pic>
        <p:nvPicPr>
          <p:cNvPr id="7" name="Graphic 6" descr="Ribbon">
            <a:extLst>
              <a:ext uri="{FF2B5EF4-FFF2-40B4-BE49-F238E27FC236}">
                <a16:creationId xmlns:a16="http://schemas.microsoft.com/office/drawing/2014/main" id="{026A66D0-A9AF-27CC-D626-159E50EB4A0A}"/>
              </a:ext>
            </a:extLst>
          </p:cNvPr>
          <p:cNvPicPr>
            <a:picLocks noChangeAspect="1"/>
          </p:cNvPicPr>
          <p:nvPr/>
        </p:nvPicPr>
        <p:blipFill>
          <a:blip r:embed="rId2">
            <a:alphaModFix amt="9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0893" y="903652"/>
            <a:ext cx="5022907" cy="5022907"/>
          </a:xfrm>
          <a:prstGeom prst="rect">
            <a:avLst/>
          </a:prstGeom>
        </p:spPr>
      </p:pic>
      <p:sp>
        <p:nvSpPr>
          <p:cNvPr id="4" name="TextBox 3">
            <a:extLst>
              <a:ext uri="{FF2B5EF4-FFF2-40B4-BE49-F238E27FC236}">
                <a16:creationId xmlns:a16="http://schemas.microsoft.com/office/drawing/2014/main" id="{E1782E68-B944-614E-DAA9-8F9614C126FA}"/>
              </a:ext>
            </a:extLst>
          </p:cNvPr>
          <p:cNvSpPr txBox="1"/>
          <p:nvPr/>
        </p:nvSpPr>
        <p:spPr>
          <a:xfrm>
            <a:off x="1401233" y="45056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b="1">
                <a:solidFill>
                  <a:srgbClr val="C7B8E3"/>
                </a:solidFill>
              </a:rPr>
              <a:t>1st Place</a:t>
            </a:r>
            <a:r>
              <a:rPr lang="en-US">
                <a:solidFill>
                  <a:srgbClr val="C7B8E3"/>
                </a:solidFill>
              </a:rPr>
              <a:t> - $1000</a:t>
            </a:r>
          </a:p>
        </p:txBody>
      </p:sp>
      <p:sp>
        <p:nvSpPr>
          <p:cNvPr id="5" name="TextBox 4">
            <a:extLst>
              <a:ext uri="{FF2B5EF4-FFF2-40B4-BE49-F238E27FC236}">
                <a16:creationId xmlns:a16="http://schemas.microsoft.com/office/drawing/2014/main" id="{25BB4A68-55B4-A66B-3863-E2CA14A22209}"/>
              </a:ext>
            </a:extLst>
          </p:cNvPr>
          <p:cNvSpPr txBox="1"/>
          <p:nvPr/>
        </p:nvSpPr>
        <p:spPr>
          <a:xfrm>
            <a:off x="1401234" y="51195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b="1">
                <a:solidFill>
                  <a:srgbClr val="C7B8E3"/>
                </a:solidFill>
              </a:rPr>
              <a:t>Runner-up</a:t>
            </a:r>
            <a:r>
              <a:rPr lang="en-US">
                <a:solidFill>
                  <a:srgbClr val="C7B8E3"/>
                </a:solidFill>
              </a:rPr>
              <a:t> - $500</a:t>
            </a:r>
          </a:p>
        </p:txBody>
      </p:sp>
    </p:spTree>
    <p:extLst>
      <p:ext uri="{BB962C8B-B14F-4D97-AF65-F5344CB8AC3E}">
        <p14:creationId xmlns:p14="http://schemas.microsoft.com/office/powerpoint/2010/main" val="199360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5">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7">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9">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21">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7516"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3">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25">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DD293F-660B-FFE9-EB34-A9E4A4A08BDB}"/>
              </a:ext>
            </a:extLst>
          </p:cNvPr>
          <p:cNvSpPr>
            <a:spLocks noGrp="1"/>
          </p:cNvSpPr>
          <p:nvPr>
            <p:ph type="title"/>
          </p:nvPr>
        </p:nvSpPr>
        <p:spPr>
          <a:xfrm>
            <a:off x="413995" y="-360378"/>
            <a:ext cx="6731108" cy="2076450"/>
          </a:xfrm>
        </p:spPr>
        <p:txBody>
          <a:bodyPr anchor="b">
            <a:normAutofit/>
          </a:bodyPr>
          <a:lstStyle/>
          <a:p>
            <a:r>
              <a:rPr lang="en-US" sz="4400">
                <a:solidFill>
                  <a:srgbClr val="FFFFFF"/>
                </a:solidFill>
                <a:cs typeface="Sabon Next LT"/>
              </a:rPr>
              <a:t>Contestant Application </a:t>
            </a:r>
          </a:p>
          <a:p>
            <a:endParaRPr lang="en-US" sz="4400">
              <a:solidFill>
                <a:srgbClr val="FFFFFF"/>
              </a:solidFill>
            </a:endParaRPr>
          </a:p>
        </p:txBody>
      </p:sp>
      <p:sp>
        <p:nvSpPr>
          <p:cNvPr id="36" name="Content Placeholder 12">
            <a:extLst>
              <a:ext uri="{FF2B5EF4-FFF2-40B4-BE49-F238E27FC236}">
                <a16:creationId xmlns:a16="http://schemas.microsoft.com/office/drawing/2014/main" id="{7DD15D33-82D2-AD89-3066-CA7485392DC3}"/>
              </a:ext>
            </a:extLst>
          </p:cNvPr>
          <p:cNvSpPr>
            <a:spLocks noGrp="1"/>
          </p:cNvSpPr>
          <p:nvPr>
            <p:ph idx="1"/>
          </p:nvPr>
        </p:nvSpPr>
        <p:spPr>
          <a:xfrm>
            <a:off x="-832965" y="1214793"/>
            <a:ext cx="8209544" cy="5391389"/>
          </a:xfrm>
        </p:spPr>
        <p:txBody>
          <a:bodyPr vert="horz" lIns="91440" tIns="45720" rIns="91440" bIns="45720" rtlCol="0" anchor="t">
            <a:normAutofit/>
          </a:bodyPr>
          <a:lstStyle/>
          <a:p>
            <a:pPr marL="1371600" lvl="3" indent="0">
              <a:buNone/>
            </a:pPr>
            <a:r>
              <a:rPr lang="en-US" sz="2800">
                <a:ea typeface="+mn-lt"/>
                <a:cs typeface="+mn-lt"/>
              </a:rPr>
              <a:t>Due: Sunday, December 4th  @11:59pm</a:t>
            </a:r>
            <a:endParaRPr lang="en-US" sz="1600">
              <a:ea typeface="+mn-lt"/>
              <a:cs typeface="+mn-lt"/>
            </a:endParaRPr>
          </a:p>
          <a:p>
            <a:pPr marL="1371600" lvl="3" indent="0">
              <a:buNone/>
            </a:pPr>
            <a:r>
              <a:rPr lang="en-US">
                <a:ea typeface="+mn-lt"/>
                <a:cs typeface="+mn-lt"/>
              </a:rPr>
              <a:t>Questions on the application: </a:t>
            </a:r>
            <a:endParaRPr lang="en-US">
              <a:solidFill>
                <a:srgbClr val="41243B">
                  <a:alpha val="70000"/>
                </a:srgbClr>
              </a:solidFill>
              <a:ea typeface="+mn-lt"/>
              <a:cs typeface="+mn-lt"/>
            </a:endParaRPr>
          </a:p>
          <a:p>
            <a:pPr lvl="3">
              <a:buClr>
                <a:srgbClr val="F0E5EE"/>
              </a:buClr>
            </a:pPr>
            <a:r>
              <a:rPr lang="en-US" sz="2000">
                <a:ea typeface="+mn-lt"/>
                <a:cs typeface="+mn-lt"/>
              </a:rPr>
              <a:t>Head shot </a:t>
            </a:r>
            <a:endParaRPr lang="en-US" sz="2000">
              <a:solidFill>
                <a:srgbClr val="41243B">
                  <a:alpha val="70000"/>
                </a:srgbClr>
              </a:solidFill>
              <a:ea typeface="+mn-lt"/>
              <a:cs typeface="+mn-lt"/>
            </a:endParaRPr>
          </a:p>
          <a:p>
            <a:pPr lvl="3">
              <a:buClr>
                <a:srgbClr val="F0E5EE"/>
              </a:buClr>
            </a:pPr>
            <a:r>
              <a:rPr lang="en-US" sz="2000">
                <a:ea typeface="+mn-lt"/>
                <a:cs typeface="+mn-lt"/>
              </a:rPr>
              <a:t>Name</a:t>
            </a:r>
            <a:endParaRPr lang="en-US" sz="2000">
              <a:solidFill>
                <a:srgbClr val="41243B">
                  <a:alpha val="70000"/>
                </a:srgbClr>
              </a:solidFill>
              <a:ea typeface="+mn-lt"/>
              <a:cs typeface="+mn-lt"/>
            </a:endParaRPr>
          </a:p>
          <a:p>
            <a:pPr lvl="3">
              <a:buClr>
                <a:srgbClr val="F0E5EE"/>
              </a:buClr>
            </a:pPr>
            <a:r>
              <a:rPr lang="en-US" sz="2000">
                <a:ea typeface="+mn-lt"/>
                <a:cs typeface="+mn-lt"/>
              </a:rPr>
              <a:t>WID</a:t>
            </a:r>
            <a:endParaRPr lang="en-US" sz="2000">
              <a:solidFill>
                <a:srgbClr val="41243B">
                  <a:alpha val="70000"/>
                </a:srgbClr>
              </a:solidFill>
              <a:ea typeface="+mn-lt"/>
              <a:cs typeface="+mn-lt"/>
            </a:endParaRPr>
          </a:p>
          <a:p>
            <a:pPr lvl="3">
              <a:buClr>
                <a:srgbClr val="F0E5EE"/>
              </a:buClr>
            </a:pPr>
            <a:r>
              <a:rPr lang="en-US" sz="2000">
                <a:ea typeface="+mn-lt"/>
                <a:cs typeface="+mn-lt"/>
              </a:rPr>
              <a:t>Grade </a:t>
            </a:r>
            <a:endParaRPr lang="en-US" sz="2000">
              <a:solidFill>
                <a:srgbClr val="41243B">
                  <a:alpha val="70000"/>
                </a:srgbClr>
              </a:solidFill>
              <a:ea typeface="+mn-lt"/>
              <a:cs typeface="+mn-lt"/>
            </a:endParaRPr>
          </a:p>
          <a:p>
            <a:pPr lvl="3">
              <a:buClr>
                <a:srgbClr val="F0E5EE"/>
              </a:buClr>
            </a:pPr>
            <a:r>
              <a:rPr lang="en-US" sz="2000">
                <a:ea typeface="+mn-lt"/>
                <a:cs typeface="+mn-lt"/>
              </a:rPr>
              <a:t>GPA</a:t>
            </a:r>
            <a:endParaRPr lang="en-US" sz="2000">
              <a:solidFill>
                <a:srgbClr val="41243B">
                  <a:alpha val="70000"/>
                </a:srgbClr>
              </a:solidFill>
              <a:ea typeface="+mn-lt"/>
              <a:cs typeface="+mn-lt"/>
            </a:endParaRPr>
          </a:p>
          <a:p>
            <a:pPr lvl="3">
              <a:buClr>
                <a:srgbClr val="F0E5EE"/>
              </a:buClr>
            </a:pPr>
            <a:r>
              <a:rPr lang="en-US" sz="2000">
                <a:ea typeface="+mn-lt"/>
                <a:cs typeface="+mn-lt"/>
              </a:rPr>
              <a:t>Major </a:t>
            </a:r>
            <a:endParaRPr lang="en-US" sz="2000">
              <a:solidFill>
                <a:srgbClr val="41243B">
                  <a:alpha val="70000"/>
                </a:srgbClr>
              </a:solidFill>
              <a:ea typeface="+mn-lt"/>
              <a:cs typeface="+mn-lt"/>
            </a:endParaRPr>
          </a:p>
          <a:p>
            <a:pPr lvl="3">
              <a:buClr>
                <a:srgbClr val="F0E5EE"/>
              </a:buClr>
            </a:pPr>
            <a:r>
              <a:rPr lang="en-US" sz="2000">
                <a:ea typeface="+mn-lt"/>
                <a:cs typeface="+mn-lt"/>
              </a:rPr>
              <a:t>Hometown </a:t>
            </a:r>
            <a:endParaRPr lang="en-US" sz="2000">
              <a:solidFill>
                <a:srgbClr val="41243B">
                  <a:alpha val="70000"/>
                </a:srgbClr>
              </a:solidFill>
              <a:ea typeface="+mn-lt"/>
              <a:cs typeface="+mn-lt"/>
            </a:endParaRPr>
          </a:p>
          <a:p>
            <a:pPr lvl="3">
              <a:buClr>
                <a:srgbClr val="F0E5EE"/>
              </a:buClr>
            </a:pPr>
            <a:r>
              <a:rPr lang="en-US" sz="2000">
                <a:ea typeface="+mn-lt"/>
                <a:cs typeface="+mn-lt"/>
              </a:rPr>
              <a:t>Short bio </a:t>
            </a:r>
            <a:endParaRPr lang="en-US" sz="2000">
              <a:solidFill>
                <a:srgbClr val="41243B">
                  <a:alpha val="70000"/>
                </a:srgbClr>
              </a:solidFill>
              <a:ea typeface="+mn-lt"/>
              <a:cs typeface="+mn-lt"/>
            </a:endParaRPr>
          </a:p>
          <a:p>
            <a:pPr lvl="3">
              <a:buClr>
                <a:srgbClr val="F0E5EE"/>
              </a:buClr>
            </a:pPr>
            <a:r>
              <a:rPr lang="en-US" sz="2000">
                <a:ea typeface="+mn-lt"/>
                <a:cs typeface="+mn-lt"/>
              </a:rPr>
              <a:t>Why do you want to be in the pageant?</a:t>
            </a:r>
            <a:endParaRPr lang="en-US" sz="2000">
              <a:solidFill>
                <a:srgbClr val="41243B">
                  <a:alpha val="70000"/>
                </a:srgbClr>
              </a:solidFill>
              <a:ea typeface="+mn-lt"/>
              <a:cs typeface="+mn-lt"/>
            </a:endParaRPr>
          </a:p>
          <a:p>
            <a:pPr lvl="3">
              <a:buClr>
                <a:srgbClr val="F0E5EE"/>
              </a:buClr>
            </a:pPr>
            <a:r>
              <a:rPr lang="en-US" sz="2000">
                <a:ea typeface="+mn-lt"/>
                <a:cs typeface="+mn-lt"/>
              </a:rPr>
              <a:t>School &amp; work schedule for next semester</a:t>
            </a:r>
            <a:endParaRPr lang="en-US" sz="2000">
              <a:solidFill>
                <a:srgbClr val="41243B">
                  <a:alpha val="70000"/>
                </a:srgbClr>
              </a:solidFill>
            </a:endParaRPr>
          </a:p>
        </p:txBody>
      </p:sp>
      <p:pic>
        <p:nvPicPr>
          <p:cNvPr id="5" name="Graphic 5" descr="Mars outline">
            <a:extLst>
              <a:ext uri="{FF2B5EF4-FFF2-40B4-BE49-F238E27FC236}">
                <a16:creationId xmlns:a16="http://schemas.microsoft.com/office/drawing/2014/main" id="{2241E13E-A647-20BC-04B5-C2D3ABA5544E}"/>
              </a:ext>
            </a:extLst>
          </p:cNvPr>
          <p:cNvPicPr>
            <a:picLocks noChangeAspect="1"/>
          </p:cNvPicPr>
          <p:nvPr/>
        </p:nvPicPr>
        <p:blipFill>
          <a:blip r:embed="rId2">
            <a:alphaModFix amt="80000"/>
            <a:extLst>
              <a:ext uri="{96DAC541-7B7A-43D3-8B79-37D633B846F1}">
                <asvg:svgBlip xmlns:asvg="http://schemas.microsoft.com/office/drawing/2016/SVG/main" r:embed="rId3"/>
              </a:ext>
            </a:extLst>
          </a:blip>
          <a:stretch>
            <a:fillRect/>
          </a:stretch>
        </p:blipFill>
        <p:spPr>
          <a:xfrm>
            <a:off x="9563506" y="3358235"/>
            <a:ext cx="1874105" cy="1874105"/>
          </a:xfrm>
          <a:prstGeom prst="rect">
            <a:avLst/>
          </a:prstGeom>
        </p:spPr>
      </p:pic>
      <p:pic>
        <p:nvPicPr>
          <p:cNvPr id="9" name="Graphic 9" descr="Outer Space Landscape with solid fill">
            <a:extLst>
              <a:ext uri="{FF2B5EF4-FFF2-40B4-BE49-F238E27FC236}">
                <a16:creationId xmlns:a16="http://schemas.microsoft.com/office/drawing/2014/main" id="{FB1A6DBE-0070-90AC-2E37-425C7772526C}"/>
              </a:ext>
            </a:extLst>
          </p:cNvPr>
          <p:cNvPicPr>
            <a:picLocks noChangeAspect="1"/>
          </p:cNvPicPr>
          <p:nvPr/>
        </p:nvPicPr>
        <p:blipFill>
          <a:blip r:embed="rId4">
            <a:alphaModFix amt="80000"/>
            <a:extLst>
              <a:ext uri="{96DAC541-7B7A-43D3-8B79-37D633B846F1}">
                <asvg:svgBlip xmlns:asvg="http://schemas.microsoft.com/office/drawing/2016/SVG/main" r:embed="rId5"/>
              </a:ext>
            </a:extLst>
          </a:blip>
          <a:stretch>
            <a:fillRect/>
          </a:stretch>
        </p:blipFill>
        <p:spPr>
          <a:xfrm>
            <a:off x="7738927" y="4166254"/>
            <a:ext cx="2801074" cy="2801074"/>
          </a:xfrm>
          <a:prstGeom prst="rect">
            <a:avLst/>
          </a:prstGeom>
        </p:spPr>
      </p:pic>
      <p:sp>
        <p:nvSpPr>
          <p:cNvPr id="12" name="Rectangle 11">
            <a:extLst>
              <a:ext uri="{FF2B5EF4-FFF2-40B4-BE49-F238E27FC236}">
                <a16:creationId xmlns:a16="http://schemas.microsoft.com/office/drawing/2014/main" id="{1C9EF31D-626B-E14B-6DF9-185EBD1E1EAF}"/>
              </a:ext>
            </a:extLst>
          </p:cNvPr>
          <p:cNvSpPr/>
          <p:nvPr/>
        </p:nvSpPr>
        <p:spPr>
          <a:xfrm>
            <a:off x="7535456" y="524501"/>
            <a:ext cx="4243838" cy="28310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9B4565-8D0C-04B6-ABAB-361B8C450DA2}"/>
              </a:ext>
            </a:extLst>
          </p:cNvPr>
          <p:cNvSpPr txBox="1"/>
          <p:nvPr/>
        </p:nvSpPr>
        <p:spPr>
          <a:xfrm>
            <a:off x="7652969" y="707410"/>
            <a:ext cx="427366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400">
                <a:solidFill>
                  <a:schemeClr val="accent4"/>
                </a:solidFill>
                <a:latin typeface="Calibri"/>
                <a:ea typeface="Segoe UI"/>
                <a:cs typeface="Segoe UI"/>
              </a:rPr>
              <a:t>FAQ: ​</a:t>
            </a:r>
          </a:p>
          <a:p>
            <a:pPr lvl="0" rtl="0">
              <a:buChar char="•"/>
            </a:pPr>
            <a:r>
              <a:rPr lang="en-US" sz="2400">
                <a:solidFill>
                  <a:schemeClr val="accent4"/>
                </a:solidFill>
                <a:latin typeface="Calibri"/>
                <a:ea typeface="Arial"/>
                <a:cs typeface="Arial"/>
              </a:rPr>
              <a:t>Can I apply early?​</a:t>
            </a:r>
          </a:p>
          <a:p>
            <a:pPr lvl="1" rtl="0">
              <a:buChar char="•"/>
            </a:pPr>
            <a:r>
              <a:rPr lang="en-US" sz="2400">
                <a:solidFill>
                  <a:schemeClr val="accent4"/>
                </a:solidFill>
                <a:latin typeface="Calibri"/>
                <a:ea typeface="Arial"/>
                <a:cs typeface="Arial"/>
              </a:rPr>
              <a:t>Yes! If you apply early, you can start getting point before the other contestants!</a:t>
            </a:r>
            <a:r>
              <a:rPr lang="en-US" sz="2400">
                <a:solidFill>
                  <a:schemeClr val="bg1"/>
                </a:solidFill>
                <a:latin typeface="Calibri"/>
                <a:ea typeface="Arial"/>
                <a:cs typeface="Arial"/>
              </a:rPr>
              <a:t> </a:t>
            </a:r>
            <a:endParaRPr lang="en-US" sz="2400">
              <a:solidFill>
                <a:schemeClr val="bg1"/>
              </a:solidFill>
              <a:latin typeface="Calibri"/>
            </a:endParaRPr>
          </a:p>
        </p:txBody>
      </p:sp>
    </p:spTree>
    <p:extLst>
      <p:ext uri="{BB962C8B-B14F-4D97-AF65-F5344CB8AC3E}">
        <p14:creationId xmlns:p14="http://schemas.microsoft.com/office/powerpoint/2010/main" val="4160828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6">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7516"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8">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0">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BC23B-F722-F174-C09B-3D456C14FBB9}"/>
              </a:ext>
            </a:extLst>
          </p:cNvPr>
          <p:cNvSpPr>
            <a:spLocks noGrp="1"/>
          </p:cNvSpPr>
          <p:nvPr>
            <p:ph type="title"/>
          </p:nvPr>
        </p:nvSpPr>
        <p:spPr>
          <a:xfrm>
            <a:off x="-3626" y="262165"/>
            <a:ext cx="7792292" cy="1611993"/>
          </a:xfrm>
        </p:spPr>
        <p:txBody>
          <a:bodyPr anchor="b">
            <a:noAutofit/>
          </a:bodyPr>
          <a:lstStyle/>
          <a:p>
            <a:pPr algn="ctr">
              <a:lnSpc>
                <a:spcPct val="100000"/>
              </a:lnSpc>
            </a:pPr>
            <a:r>
              <a:rPr lang="en-US" sz="4800">
                <a:solidFill>
                  <a:srgbClr val="FFFFFF"/>
                </a:solidFill>
                <a:cs typeface="Angsana New"/>
              </a:rPr>
              <a:t>Contestant Application/Contract Form</a:t>
            </a:r>
            <a:endParaRPr lang="en-US" sz="4800">
              <a:solidFill>
                <a:srgbClr val="FFFFFF"/>
              </a:solidFill>
            </a:endParaRPr>
          </a:p>
        </p:txBody>
      </p:sp>
      <p:sp>
        <p:nvSpPr>
          <p:cNvPr id="31" name="Content Placeholder 7">
            <a:extLst>
              <a:ext uri="{FF2B5EF4-FFF2-40B4-BE49-F238E27FC236}">
                <a16:creationId xmlns:a16="http://schemas.microsoft.com/office/drawing/2014/main" id="{A9925E3A-9100-9C2F-05D6-B9ED9CBA3839}"/>
              </a:ext>
            </a:extLst>
          </p:cNvPr>
          <p:cNvSpPr>
            <a:spLocks noGrp="1"/>
          </p:cNvSpPr>
          <p:nvPr>
            <p:ph idx="1"/>
          </p:nvPr>
        </p:nvSpPr>
        <p:spPr>
          <a:xfrm>
            <a:off x="751115" y="2232933"/>
            <a:ext cx="6536807" cy="4466543"/>
          </a:xfrm>
        </p:spPr>
        <p:txBody>
          <a:bodyPr vert="horz" lIns="91440" tIns="45720" rIns="91440" bIns="45720" rtlCol="0" anchor="t">
            <a:normAutofit/>
          </a:bodyPr>
          <a:lstStyle/>
          <a:p>
            <a:r>
              <a:rPr lang="en-US" sz="2400" dirty="0">
                <a:ea typeface="+mn-lt"/>
                <a:cs typeface="+mn-lt"/>
                <a:hlinkClick r:id="rId2"/>
              </a:rPr>
              <a:t>Contestant Application/Contract Form</a:t>
            </a:r>
            <a:endParaRPr lang="en-US" sz="2400" dirty="0">
              <a:solidFill>
                <a:srgbClr val="41243B">
                  <a:alpha val="70000"/>
                </a:srgbClr>
              </a:solidFill>
              <a:ea typeface="+mn-lt"/>
              <a:cs typeface="+mn-lt"/>
            </a:endParaRPr>
          </a:p>
          <a:p>
            <a:pPr>
              <a:buClr>
                <a:srgbClr val="F0E5EE"/>
              </a:buClr>
            </a:pPr>
            <a:r>
              <a:rPr lang="en-US" sz="2400" dirty="0">
                <a:solidFill>
                  <a:srgbClr val="41243B">
                    <a:alpha val="70000"/>
                  </a:srgbClr>
                </a:solidFill>
                <a:ea typeface="+mn-lt"/>
                <a:cs typeface="+mn-lt"/>
              </a:rPr>
              <a:t>We will send this to you through email in PDF Form so that you can either print it out and sign it or you can electronically sign it and email it back </a:t>
            </a:r>
          </a:p>
          <a:p>
            <a:pPr>
              <a:buClr>
                <a:srgbClr val="F0E5EE"/>
              </a:buClr>
            </a:pPr>
            <a:r>
              <a:rPr lang="en-US" sz="2400" dirty="0">
                <a:solidFill>
                  <a:srgbClr val="41243B">
                    <a:alpha val="70000"/>
                  </a:srgbClr>
                </a:solidFill>
                <a:ea typeface="+mn-lt"/>
                <a:cs typeface="+mn-lt"/>
              </a:rPr>
              <a:t>Your signature </a:t>
            </a:r>
            <a:r>
              <a:rPr lang="en-US" sz="2400" u="sng" dirty="0">
                <a:solidFill>
                  <a:srgbClr val="41243B">
                    <a:alpha val="70000"/>
                  </a:srgbClr>
                </a:solidFill>
                <a:ea typeface="+mn-lt"/>
                <a:cs typeface="+mn-lt"/>
              </a:rPr>
              <a:t>MUST BE</a:t>
            </a:r>
            <a:r>
              <a:rPr lang="en-US" sz="2400" dirty="0">
                <a:solidFill>
                  <a:srgbClr val="41243B">
                    <a:alpha val="70000"/>
                  </a:srgbClr>
                </a:solidFill>
                <a:ea typeface="+mn-lt"/>
                <a:cs typeface="+mn-lt"/>
              </a:rPr>
              <a:t> in cursive</a:t>
            </a:r>
            <a:r>
              <a:rPr lang="en-US" sz="2400" u="sng" dirty="0">
                <a:solidFill>
                  <a:srgbClr val="41243B">
                    <a:alpha val="70000"/>
                  </a:srgbClr>
                </a:solidFill>
                <a:ea typeface="+mn-lt"/>
                <a:cs typeface="+mn-lt"/>
              </a:rPr>
              <a:t> NOT</a:t>
            </a:r>
            <a:r>
              <a:rPr lang="en-US" sz="2400" dirty="0">
                <a:solidFill>
                  <a:srgbClr val="41243B">
                    <a:alpha val="70000"/>
                  </a:srgbClr>
                </a:solidFill>
                <a:ea typeface="+mn-lt"/>
                <a:cs typeface="+mn-lt"/>
              </a:rPr>
              <a:t> printed.</a:t>
            </a:r>
          </a:p>
          <a:p>
            <a:pPr>
              <a:buClr>
                <a:srgbClr val="F0E5EE"/>
              </a:buClr>
            </a:pPr>
            <a:r>
              <a:rPr lang="en-US" sz="2400" dirty="0">
                <a:ea typeface="+mn-lt"/>
                <a:cs typeface="+mn-lt"/>
              </a:rPr>
              <a:t>Minimum of 4 contestants are required to have the pageant.</a:t>
            </a:r>
            <a:endParaRPr lang="en-US" sz="2400" dirty="0">
              <a:solidFill>
                <a:srgbClr val="41243B">
                  <a:alpha val="70000"/>
                </a:srgbClr>
              </a:solidFill>
              <a:ea typeface="+mn-lt"/>
              <a:cs typeface="+mn-lt"/>
            </a:endParaRPr>
          </a:p>
          <a:p>
            <a:pPr>
              <a:buClr>
                <a:srgbClr val="F0E5EE"/>
              </a:buClr>
            </a:pPr>
            <a:endParaRPr lang="en-US" sz="1800">
              <a:solidFill>
                <a:srgbClr val="FFFFFF"/>
              </a:solidFill>
            </a:endParaRPr>
          </a:p>
        </p:txBody>
      </p:sp>
      <p:sp>
        <p:nvSpPr>
          <p:cNvPr id="32" name="Rectangle 22">
            <a:extLst>
              <a:ext uri="{FF2B5EF4-FFF2-40B4-BE49-F238E27FC236}">
                <a16:creationId xmlns:a16="http://schemas.microsoft.com/office/drawing/2014/main" id="{2EDB7FB2-4012-481D-B3D1-7301CCF6E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4982" y="-1328"/>
            <a:ext cx="4407017" cy="6858000"/>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pace Deep Galaxy - Free photo on Pixabay">
            <a:extLst>
              <a:ext uri="{FF2B5EF4-FFF2-40B4-BE49-F238E27FC236}">
                <a16:creationId xmlns:a16="http://schemas.microsoft.com/office/drawing/2014/main" id="{AF1ADE04-7F24-367B-AB49-81440CDAC590}"/>
              </a:ext>
            </a:extLst>
          </p:cNvPr>
          <p:cNvPicPr>
            <a:picLocks noChangeAspect="1"/>
          </p:cNvPicPr>
          <p:nvPr/>
        </p:nvPicPr>
        <p:blipFill rotWithShape="1">
          <a:blip r:embed="rId3">
            <a:alphaModFix amt="60000"/>
          </a:blip>
          <a:srcRect l="33851" r="30003"/>
          <a:stretch/>
        </p:blipFill>
        <p:spPr>
          <a:xfrm>
            <a:off x="7784982" y="-1328"/>
            <a:ext cx="4407017" cy="6858000"/>
          </a:xfrm>
          <a:prstGeom prst="rect">
            <a:avLst/>
          </a:prstGeom>
        </p:spPr>
      </p:pic>
    </p:spTree>
    <p:extLst>
      <p:ext uri="{BB962C8B-B14F-4D97-AF65-F5344CB8AC3E}">
        <p14:creationId xmlns:p14="http://schemas.microsoft.com/office/powerpoint/2010/main" val="693127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C70D9E05-747D-2A4D-FBED-B7B6C8E95BF8}"/>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t="4711" r="-1" b="1514"/>
          <a:stretch/>
        </p:blipFill>
        <p:spPr>
          <a:xfrm>
            <a:off x="-21815" y="10"/>
            <a:ext cx="12188952" cy="6857990"/>
          </a:xfrm>
          <a:prstGeom prst="rect">
            <a:avLst/>
          </a:prstGeom>
        </p:spPr>
      </p:pic>
      <p:sp>
        <p:nvSpPr>
          <p:cNvPr id="8" name="TextBox 7">
            <a:extLst>
              <a:ext uri="{FF2B5EF4-FFF2-40B4-BE49-F238E27FC236}">
                <a16:creationId xmlns:a16="http://schemas.microsoft.com/office/drawing/2014/main" id="{AE47FD27-F42B-9003-377B-510E9C1947D1}"/>
              </a:ext>
            </a:extLst>
          </p:cNvPr>
          <p:cNvSpPr txBox="1"/>
          <p:nvPr/>
        </p:nvSpPr>
        <p:spPr>
          <a:xfrm>
            <a:off x="0" y="551542"/>
            <a:ext cx="1216297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solidFill>
                  <a:schemeClr val="bg1"/>
                </a:solidFill>
                <a:latin typeface="Sabon Next LT"/>
                <a:cs typeface="Sabon Next LT"/>
              </a:rPr>
              <a:t>Meeting Agenda</a:t>
            </a:r>
          </a:p>
        </p:txBody>
      </p:sp>
      <p:sp>
        <p:nvSpPr>
          <p:cNvPr id="11" name="Rectangle: Rounded Corners 10">
            <a:extLst>
              <a:ext uri="{FF2B5EF4-FFF2-40B4-BE49-F238E27FC236}">
                <a16:creationId xmlns:a16="http://schemas.microsoft.com/office/drawing/2014/main" id="{0E990D92-1FA2-B5CC-86E9-5FA7B11A8DC2}"/>
              </a:ext>
            </a:extLst>
          </p:cNvPr>
          <p:cNvSpPr/>
          <p:nvPr/>
        </p:nvSpPr>
        <p:spPr>
          <a:xfrm>
            <a:off x="1630590" y="1909989"/>
            <a:ext cx="7155542" cy="696686"/>
          </a:xfrm>
          <a:prstGeom prst="roundRect">
            <a:avLst/>
          </a:prstGeom>
          <a:solidFill>
            <a:srgbClr val="C7B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Sabon Next LT"/>
                <a:cs typeface="Sabon Next LT"/>
              </a:rPr>
              <a:t>Introductions</a:t>
            </a:r>
          </a:p>
        </p:txBody>
      </p:sp>
      <p:sp>
        <p:nvSpPr>
          <p:cNvPr id="13" name="Rectangle: Rounded Corners 12">
            <a:extLst>
              <a:ext uri="{FF2B5EF4-FFF2-40B4-BE49-F238E27FC236}">
                <a16:creationId xmlns:a16="http://schemas.microsoft.com/office/drawing/2014/main" id="{B28FDFA9-66A6-F213-2B74-61D806EFA5DD}"/>
              </a:ext>
            </a:extLst>
          </p:cNvPr>
          <p:cNvSpPr/>
          <p:nvPr/>
        </p:nvSpPr>
        <p:spPr>
          <a:xfrm>
            <a:off x="2668360" y="2940502"/>
            <a:ext cx="7155542" cy="696686"/>
          </a:xfrm>
          <a:prstGeom prst="roundRect">
            <a:avLst/>
          </a:prstGeom>
          <a:solidFill>
            <a:srgbClr val="C7B8E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latin typeface="Sabon Next LT"/>
                <a:cs typeface="Sabon Next LT"/>
              </a:rPr>
              <a:t>Icebreaker</a:t>
            </a:r>
          </a:p>
        </p:txBody>
      </p:sp>
      <p:sp>
        <p:nvSpPr>
          <p:cNvPr id="15" name="Rectangle: Rounded Corners 14">
            <a:extLst>
              <a:ext uri="{FF2B5EF4-FFF2-40B4-BE49-F238E27FC236}">
                <a16:creationId xmlns:a16="http://schemas.microsoft.com/office/drawing/2014/main" id="{C99D1FDA-3EA0-8C07-471D-54B2A820F9DC}"/>
              </a:ext>
            </a:extLst>
          </p:cNvPr>
          <p:cNvSpPr/>
          <p:nvPr/>
        </p:nvSpPr>
        <p:spPr>
          <a:xfrm>
            <a:off x="1093560" y="3891188"/>
            <a:ext cx="7155542" cy="696686"/>
          </a:xfrm>
          <a:prstGeom prst="roundRect">
            <a:avLst/>
          </a:prstGeom>
          <a:solidFill>
            <a:srgbClr val="C7B8E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latin typeface="Sabon Next LT"/>
                <a:cs typeface="Sabon Next LT"/>
              </a:rPr>
              <a:t>Pageant Info</a:t>
            </a:r>
          </a:p>
        </p:txBody>
      </p:sp>
      <p:sp>
        <p:nvSpPr>
          <p:cNvPr id="16" name="Rectangle: Rounded Corners 15">
            <a:extLst>
              <a:ext uri="{FF2B5EF4-FFF2-40B4-BE49-F238E27FC236}">
                <a16:creationId xmlns:a16="http://schemas.microsoft.com/office/drawing/2014/main" id="{33240E70-A1C0-C9C9-CF00-D685AEE0CBE8}"/>
              </a:ext>
            </a:extLst>
          </p:cNvPr>
          <p:cNvSpPr/>
          <p:nvPr/>
        </p:nvSpPr>
        <p:spPr>
          <a:xfrm>
            <a:off x="3328761" y="4928960"/>
            <a:ext cx="7155542" cy="696686"/>
          </a:xfrm>
          <a:prstGeom prst="roundRect">
            <a:avLst/>
          </a:prstGeom>
          <a:solidFill>
            <a:srgbClr val="C7B8E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latin typeface="Sabon Next LT"/>
                <a:cs typeface="Sabon Next LT"/>
              </a:rPr>
              <a:t>Paint &amp; Sip</a:t>
            </a:r>
          </a:p>
        </p:txBody>
      </p:sp>
    </p:spTree>
    <p:extLst>
      <p:ext uri="{BB962C8B-B14F-4D97-AF65-F5344CB8AC3E}">
        <p14:creationId xmlns:p14="http://schemas.microsoft.com/office/powerpoint/2010/main" val="103208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A69EB6B-B3C9-49DD-234E-4DB2E6BFD9B2}"/>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r="-1" b="28779"/>
          <a:stretch/>
        </p:blipFill>
        <p:spPr>
          <a:xfrm>
            <a:off x="-21815" y="10"/>
            <a:ext cx="12188952" cy="6857990"/>
          </a:xfrm>
          <a:prstGeom prst="rect">
            <a:avLst/>
          </a:prstGeom>
        </p:spPr>
      </p:pic>
      <p:sp>
        <p:nvSpPr>
          <p:cNvPr id="7" name="Rectangle 6">
            <a:extLst>
              <a:ext uri="{FF2B5EF4-FFF2-40B4-BE49-F238E27FC236}">
                <a16:creationId xmlns:a16="http://schemas.microsoft.com/office/drawing/2014/main" id="{6D0B7170-E42D-F053-2880-CBD45DB32AF1}"/>
              </a:ext>
            </a:extLst>
          </p:cNvPr>
          <p:cNvSpPr/>
          <p:nvPr/>
        </p:nvSpPr>
        <p:spPr>
          <a:xfrm>
            <a:off x="1094251" y="591459"/>
            <a:ext cx="10088624" cy="573314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5EE38E6-9711-8BB1-5316-7A75F7A98E8C}"/>
              </a:ext>
            </a:extLst>
          </p:cNvPr>
          <p:cNvSpPr txBox="1"/>
          <p:nvPr/>
        </p:nvSpPr>
        <p:spPr>
          <a:xfrm>
            <a:off x="740229" y="1349828"/>
            <a:ext cx="106244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solidFill>
                  <a:schemeClr val="bg1"/>
                </a:solidFill>
                <a:latin typeface="Sabon Next LT"/>
                <a:cs typeface="Sabon Next LT"/>
              </a:rPr>
              <a:t>Contact Info</a:t>
            </a:r>
            <a:endParaRPr lang="en-US" sz="4800">
              <a:solidFill>
                <a:schemeClr val="bg1"/>
              </a:solidFill>
              <a:latin typeface="Sabon Next LT"/>
              <a:cs typeface="Sabon Next LT"/>
            </a:endParaRPr>
          </a:p>
        </p:txBody>
      </p:sp>
      <p:sp>
        <p:nvSpPr>
          <p:cNvPr id="9" name="TextBox 8">
            <a:extLst>
              <a:ext uri="{FF2B5EF4-FFF2-40B4-BE49-F238E27FC236}">
                <a16:creationId xmlns:a16="http://schemas.microsoft.com/office/drawing/2014/main" id="{CA377345-886A-8E38-16B2-F94BFF99CA15}"/>
              </a:ext>
            </a:extLst>
          </p:cNvPr>
          <p:cNvSpPr txBox="1"/>
          <p:nvPr/>
        </p:nvSpPr>
        <p:spPr>
          <a:xfrm>
            <a:off x="730552" y="2583543"/>
            <a:ext cx="10694608" cy="3540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400" dirty="0">
                <a:solidFill>
                  <a:schemeClr val="bg1"/>
                </a:solidFill>
                <a:latin typeface="Sabon Next LT"/>
                <a:cs typeface="Sabon Next LT"/>
              </a:rPr>
              <a:t>If you are interested in participating, please reach out </a:t>
            </a:r>
            <a:endParaRPr lang="en-US" sz="2400" dirty="0">
              <a:solidFill>
                <a:schemeClr val="bg1"/>
              </a:solidFill>
              <a:latin typeface="Avenir Next LT Pro"/>
              <a:cs typeface="Sabon Next LT"/>
            </a:endParaRPr>
          </a:p>
          <a:p>
            <a:pPr algn="ctr">
              <a:lnSpc>
                <a:spcPct val="150000"/>
              </a:lnSpc>
            </a:pPr>
            <a:r>
              <a:rPr lang="en-US" sz="2400" dirty="0">
                <a:solidFill>
                  <a:schemeClr val="bg1"/>
                </a:solidFill>
                <a:latin typeface="Sabon Next LT"/>
                <a:cs typeface="Sabon Next LT"/>
              </a:rPr>
              <a:t>to Andy or Marilu!</a:t>
            </a:r>
            <a:endParaRPr lang="en-US" sz="2400" dirty="0">
              <a:solidFill>
                <a:schemeClr val="bg1"/>
              </a:solidFill>
            </a:endParaRPr>
          </a:p>
          <a:p>
            <a:pPr algn="ctr">
              <a:lnSpc>
                <a:spcPct val="150000"/>
              </a:lnSpc>
            </a:pPr>
            <a:r>
              <a:rPr lang="en-US" sz="2600" dirty="0">
                <a:solidFill>
                  <a:schemeClr val="bg1"/>
                </a:solidFill>
                <a:latin typeface="Sabon Next LT"/>
                <a:cs typeface="Sabon Next LT"/>
                <a:hlinkClick r:id="rId4">
                  <a:extLst>
                    <a:ext uri="{A12FA001-AC4F-418D-AE19-62706E023703}">
                      <ahyp:hlinkClr xmlns:ahyp="http://schemas.microsoft.com/office/drawing/2018/hyperlinkcolor" val="tx"/>
                    </a:ext>
                  </a:extLst>
                </a:hlinkClick>
              </a:rPr>
              <a:t>isabelac@ksu.edu </a:t>
            </a:r>
            <a:endParaRPr lang="en-US" sz="2600">
              <a:solidFill>
                <a:schemeClr val="bg1"/>
              </a:solidFill>
              <a:latin typeface="Sabon Next LT"/>
              <a:cs typeface="Sabon Next LT"/>
            </a:endParaRPr>
          </a:p>
          <a:p>
            <a:pPr algn="ctr">
              <a:lnSpc>
                <a:spcPct val="150000"/>
              </a:lnSpc>
            </a:pPr>
            <a:r>
              <a:rPr lang="en-US" sz="2600" dirty="0">
                <a:solidFill>
                  <a:schemeClr val="bg1"/>
                </a:solidFill>
                <a:latin typeface="Sabon Next LT"/>
                <a:cs typeface="Sabon Next LT"/>
              </a:rPr>
              <a:t>(620) 212 – 9623</a:t>
            </a:r>
          </a:p>
          <a:p>
            <a:pPr algn="ctr">
              <a:lnSpc>
                <a:spcPct val="150000"/>
              </a:lnSpc>
            </a:pPr>
            <a:r>
              <a:rPr lang="en-US" sz="2600" u="sng" dirty="0">
                <a:solidFill>
                  <a:srgbClr val="11703C"/>
                </a:solidFill>
                <a:latin typeface="Sabon Next LT"/>
                <a:cs typeface="Sabon Next LT"/>
              </a:rPr>
              <a:t>M</a:t>
            </a:r>
            <a:r>
              <a:rPr lang="en-US" sz="2400" u="sng" dirty="0">
                <a:solidFill>
                  <a:srgbClr val="11703C"/>
                </a:solidFill>
                <a:latin typeface="Sabon Next LT"/>
                <a:cs typeface="Sabon Next LT"/>
              </a:rPr>
              <a:t>arilurodriguezmele@ksu.edu</a:t>
            </a:r>
          </a:p>
          <a:p>
            <a:pPr algn="ctr">
              <a:lnSpc>
                <a:spcPct val="150000"/>
              </a:lnSpc>
            </a:pPr>
            <a:r>
              <a:rPr lang="en-US" sz="2600" dirty="0">
                <a:solidFill>
                  <a:schemeClr val="bg1"/>
                </a:solidFill>
                <a:latin typeface="Sabon Next LT"/>
                <a:cs typeface="Sabon Next LT"/>
              </a:rPr>
              <a:t>(620)287-3963</a:t>
            </a:r>
          </a:p>
        </p:txBody>
      </p:sp>
      <p:pic>
        <p:nvPicPr>
          <p:cNvPr id="11" name="Graphic 12" descr="Phone Vibration outline">
            <a:extLst>
              <a:ext uri="{FF2B5EF4-FFF2-40B4-BE49-F238E27FC236}">
                <a16:creationId xmlns:a16="http://schemas.microsoft.com/office/drawing/2014/main" id="{CBD7E8EF-373C-ED07-2765-D0411DD56D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6735" y="3973462"/>
            <a:ext cx="1934495" cy="1946786"/>
          </a:xfrm>
          <a:prstGeom prst="rect">
            <a:avLst/>
          </a:prstGeom>
        </p:spPr>
      </p:pic>
      <p:pic>
        <p:nvPicPr>
          <p:cNvPr id="15" name="Graphic 15" descr="Email outline">
            <a:extLst>
              <a:ext uri="{FF2B5EF4-FFF2-40B4-BE49-F238E27FC236}">
                <a16:creationId xmlns:a16="http://schemas.microsoft.com/office/drawing/2014/main" id="{91A749E0-8C39-EB15-4191-CDF5C4ED76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40000">
            <a:off x="1980576" y="3795740"/>
            <a:ext cx="1959077" cy="1959077"/>
          </a:xfrm>
          <a:prstGeom prst="rect">
            <a:avLst/>
          </a:prstGeom>
        </p:spPr>
      </p:pic>
    </p:spTree>
    <p:extLst>
      <p:ext uri="{BB962C8B-B14F-4D97-AF65-F5344CB8AC3E}">
        <p14:creationId xmlns:p14="http://schemas.microsoft.com/office/powerpoint/2010/main" val="39402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ame 25">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hoto of Galaxy · Free Stock Photo">
            <a:extLst>
              <a:ext uri="{FF2B5EF4-FFF2-40B4-BE49-F238E27FC236}">
                <a16:creationId xmlns:a16="http://schemas.microsoft.com/office/drawing/2014/main" id="{147EE50D-180F-CFC3-2B81-88F793A1D888}"/>
              </a:ext>
            </a:extLst>
          </p:cNvPr>
          <p:cNvPicPr>
            <a:picLocks noGrp="1" noChangeAspect="1"/>
          </p:cNvPicPr>
          <p:nvPr>
            <p:ph idx="1"/>
          </p:nvPr>
        </p:nvPicPr>
        <p:blipFill rotWithShape="1">
          <a:blip r:embed="rId2">
            <a:alphaModFix amt="20000"/>
          </a:blip>
          <a:srcRect l="7134" r="-1" b="-1"/>
          <a:stretch/>
        </p:blipFill>
        <p:spPr>
          <a:xfrm>
            <a:off x="20" y="663"/>
            <a:ext cx="12188932" cy="6858000"/>
          </a:xfrm>
          <a:prstGeom prst="rect">
            <a:avLst/>
          </a:prstGeom>
        </p:spPr>
      </p:pic>
      <p:sp>
        <p:nvSpPr>
          <p:cNvPr id="5" name="TextBox 4">
            <a:extLst>
              <a:ext uri="{FF2B5EF4-FFF2-40B4-BE49-F238E27FC236}">
                <a16:creationId xmlns:a16="http://schemas.microsoft.com/office/drawing/2014/main" id="{F0A4C295-D3A8-8097-D130-7FA2C31E2E80}"/>
              </a:ext>
            </a:extLst>
          </p:cNvPr>
          <p:cNvSpPr txBox="1"/>
          <p:nvPr/>
        </p:nvSpPr>
        <p:spPr>
          <a:xfrm>
            <a:off x="1524000" y="1122363"/>
            <a:ext cx="9144000" cy="23876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400">
                <a:solidFill>
                  <a:srgbClr val="FFFFFF"/>
                </a:solidFill>
                <a:latin typeface="+mj-lt"/>
                <a:cs typeface="Angsana New" panose="02020603050405020304" pitchFamily="18" charset="-34"/>
              </a:rPr>
              <a:t>Icebreaker</a:t>
            </a:r>
          </a:p>
        </p:txBody>
      </p:sp>
    </p:spTree>
    <p:extLst>
      <p:ext uri="{BB962C8B-B14F-4D97-AF65-F5344CB8AC3E}">
        <p14:creationId xmlns:p14="http://schemas.microsoft.com/office/powerpoint/2010/main" val="1734205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ame 30">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FEECA-0DFA-E2E2-0430-3AB798933BC0}"/>
              </a:ext>
            </a:extLst>
          </p:cNvPr>
          <p:cNvSpPr>
            <a:spLocks noGrp="1"/>
          </p:cNvSpPr>
          <p:nvPr>
            <p:ph type="title"/>
          </p:nvPr>
        </p:nvSpPr>
        <p:spPr>
          <a:xfrm>
            <a:off x="838200" y="2133601"/>
            <a:ext cx="4800600" cy="1554010"/>
          </a:xfrm>
        </p:spPr>
        <p:txBody>
          <a:bodyPr vert="horz" lIns="91440" tIns="45720" rIns="91440" bIns="45720" rtlCol="0" anchor="t">
            <a:normAutofit fontScale="90000"/>
          </a:bodyPr>
          <a:lstStyle/>
          <a:p>
            <a:r>
              <a:rPr lang="en-US" sz="5400" i="1">
                <a:gradFill flip="none" rotWithShape="1">
                  <a:gsLst>
                    <a:gs pos="0">
                      <a:schemeClr val="accent5">
                        <a:alpha val="70000"/>
                      </a:schemeClr>
                    </a:gs>
                    <a:gs pos="100000">
                      <a:schemeClr val="accent1">
                        <a:alpha val="70000"/>
                      </a:schemeClr>
                    </a:gs>
                  </a:gsLst>
                  <a:lin ang="0" scaled="1"/>
                  <a:tileRect/>
                </a:gradFill>
              </a:rPr>
              <a:t>What is Belleza Latina?</a:t>
            </a:r>
          </a:p>
        </p:txBody>
      </p:sp>
      <p:sp>
        <p:nvSpPr>
          <p:cNvPr id="35" name="Rectangle 34">
            <a:extLst>
              <a:ext uri="{FF2B5EF4-FFF2-40B4-BE49-F238E27FC236}">
                <a16:creationId xmlns:a16="http://schemas.microsoft.com/office/drawing/2014/main" id="{50F155B6-ACA8-4C58-AAB6-CAFC981FF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96" y="0"/>
            <a:ext cx="6098204" cy="688272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1428" cy="6858000"/>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Nebula Universe Space - Free image on Pixabay">
            <a:extLst>
              <a:ext uri="{FF2B5EF4-FFF2-40B4-BE49-F238E27FC236}">
                <a16:creationId xmlns:a16="http://schemas.microsoft.com/office/drawing/2014/main" id="{A50B65F8-876B-72EE-3B2C-2A901926CCC4}"/>
              </a:ext>
            </a:extLst>
          </p:cNvPr>
          <p:cNvPicPr>
            <a:picLocks noChangeAspect="1"/>
          </p:cNvPicPr>
          <p:nvPr/>
        </p:nvPicPr>
        <p:blipFill rotWithShape="1">
          <a:blip r:embed="rId2">
            <a:alphaModFix amt="60000"/>
          </a:blip>
          <a:srcRect l="30915" r="19185"/>
          <a:stretch/>
        </p:blipFill>
        <p:spPr>
          <a:xfrm>
            <a:off x="6096000" y="10"/>
            <a:ext cx="6083807" cy="6857989"/>
          </a:xfrm>
          <a:prstGeom prst="rect">
            <a:avLst/>
          </a:prstGeom>
        </p:spPr>
      </p:pic>
      <p:sp>
        <p:nvSpPr>
          <p:cNvPr id="3" name="TextBox 2">
            <a:extLst>
              <a:ext uri="{FF2B5EF4-FFF2-40B4-BE49-F238E27FC236}">
                <a16:creationId xmlns:a16="http://schemas.microsoft.com/office/drawing/2014/main" id="{FB5CC53C-A670-87E8-BD03-784066ED8190}"/>
              </a:ext>
            </a:extLst>
          </p:cNvPr>
          <p:cNvSpPr txBox="1"/>
          <p:nvPr/>
        </p:nvSpPr>
        <p:spPr>
          <a:xfrm>
            <a:off x="165756" y="3757141"/>
            <a:ext cx="5475174" cy="2352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150000"/>
              </a:lnSpc>
            </a:pPr>
            <a:r>
              <a:rPr lang="en-US" sz="2000">
                <a:solidFill>
                  <a:schemeClr val="accent4">
                    <a:lumMod val="60000"/>
                    <a:lumOff val="40000"/>
                  </a:schemeClr>
                </a:solidFill>
                <a:latin typeface="Sabon Next LT"/>
                <a:cs typeface="Sabon Next LT"/>
              </a:rPr>
              <a:t>The Belleza Latina is the annual scholarship pageant hosted by HALO and co-hosted by UPC. The pageant is not strictly based on beauty, but rather professionalism, elegance, and self-expression. </a:t>
            </a:r>
            <a:endParaRPr lang="en-US" sz="2000">
              <a:solidFill>
                <a:schemeClr val="accent4">
                  <a:lumMod val="60000"/>
                  <a:lumOff val="40000"/>
                </a:schemeClr>
              </a:solidFill>
            </a:endParaRPr>
          </a:p>
        </p:txBody>
      </p:sp>
    </p:spTree>
    <p:extLst>
      <p:ext uri="{BB962C8B-B14F-4D97-AF65-F5344CB8AC3E}">
        <p14:creationId xmlns:p14="http://schemas.microsoft.com/office/powerpoint/2010/main" val="215291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272B6F-135F-45E6-8F46-83B32059F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3670" y="494950"/>
            <a:ext cx="5231130" cy="587158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ame 24">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53271-9892-B80F-48EC-E8BCC9E54D0B}"/>
              </a:ext>
            </a:extLst>
          </p:cNvPr>
          <p:cNvSpPr>
            <a:spLocks noGrp="1"/>
          </p:cNvSpPr>
          <p:nvPr>
            <p:ph type="title"/>
          </p:nvPr>
        </p:nvSpPr>
        <p:spPr>
          <a:xfrm>
            <a:off x="838201" y="857251"/>
            <a:ext cx="5428375" cy="927305"/>
          </a:xfrm>
        </p:spPr>
        <p:txBody>
          <a:bodyPr anchor="b">
            <a:normAutofit/>
          </a:bodyPr>
          <a:lstStyle/>
          <a:p>
            <a:r>
              <a:rPr lang="en-US" sz="4400">
                <a:solidFill>
                  <a:srgbClr val="FFFFFF"/>
                </a:solidFill>
                <a:cs typeface="Angsana New"/>
              </a:rPr>
              <a:t>The Basics?</a:t>
            </a:r>
            <a:endParaRPr lang="en-US" sz="4400">
              <a:solidFill>
                <a:srgbClr val="FFFFFF"/>
              </a:solidFill>
            </a:endParaRPr>
          </a:p>
        </p:txBody>
      </p:sp>
      <p:sp>
        <p:nvSpPr>
          <p:cNvPr id="8" name="Content Placeholder 7">
            <a:extLst>
              <a:ext uri="{FF2B5EF4-FFF2-40B4-BE49-F238E27FC236}">
                <a16:creationId xmlns:a16="http://schemas.microsoft.com/office/drawing/2014/main" id="{71DBDF9F-830D-AD90-6B2B-7CEC1C1BE8C3}"/>
              </a:ext>
            </a:extLst>
          </p:cNvPr>
          <p:cNvSpPr>
            <a:spLocks noGrp="1"/>
          </p:cNvSpPr>
          <p:nvPr>
            <p:ph idx="1"/>
          </p:nvPr>
        </p:nvSpPr>
        <p:spPr>
          <a:xfrm>
            <a:off x="838200" y="1998714"/>
            <a:ext cx="5428375" cy="4178248"/>
          </a:xfrm>
        </p:spPr>
        <p:txBody>
          <a:bodyPr vert="horz" lIns="91440" tIns="45720" rIns="91440" bIns="45720" rtlCol="0" anchor="t">
            <a:normAutofit lnSpcReduction="10000"/>
          </a:bodyPr>
          <a:lstStyle/>
          <a:p>
            <a:r>
              <a:rPr lang="en-US" sz="2000">
                <a:solidFill>
                  <a:srgbClr val="FFFFFF"/>
                </a:solidFill>
              </a:rPr>
              <a:t>Time Commitment </a:t>
            </a:r>
          </a:p>
          <a:p>
            <a:pPr lvl="1">
              <a:buClr>
                <a:srgbClr val="F0E5EE"/>
              </a:buClr>
            </a:pPr>
            <a:r>
              <a:rPr lang="en-US" sz="1600">
                <a:solidFill>
                  <a:srgbClr val="FFFFFF"/>
                </a:solidFill>
              </a:rPr>
              <a:t>You are expected to spend at least 4-6 hours weekly going to practice and/or being involved with either BLP meetings or events.</a:t>
            </a:r>
          </a:p>
          <a:p>
            <a:pPr>
              <a:buClr>
                <a:srgbClr val="F0E5EE"/>
              </a:buClr>
            </a:pPr>
            <a:r>
              <a:rPr lang="en-US" sz="2000">
                <a:solidFill>
                  <a:srgbClr val="FFFFFF"/>
                </a:solidFill>
              </a:rPr>
              <a:t>Experience </a:t>
            </a:r>
          </a:p>
          <a:p>
            <a:pPr lvl="1">
              <a:buClr>
                <a:srgbClr val="F0E5EE"/>
              </a:buClr>
            </a:pPr>
            <a:r>
              <a:rPr lang="en-US" sz="1600">
                <a:solidFill>
                  <a:srgbClr val="FFFFFF"/>
                </a:solidFill>
              </a:rPr>
              <a:t>No experience is required!</a:t>
            </a:r>
          </a:p>
          <a:p>
            <a:pPr lvl="1">
              <a:buClr>
                <a:srgbClr val="F0E5EE"/>
              </a:buClr>
            </a:pPr>
            <a:r>
              <a:rPr lang="en-US" sz="1600">
                <a:solidFill>
                  <a:srgbClr val="FFFFFF"/>
                </a:solidFill>
              </a:rPr>
              <a:t>Again, the pageant is not purely based on looks. We want our contestants to express themselves freely and professionally.</a:t>
            </a:r>
          </a:p>
          <a:p>
            <a:pPr>
              <a:buClr>
                <a:srgbClr val="F0E5EE"/>
              </a:buClr>
            </a:pPr>
            <a:r>
              <a:rPr lang="en-US" sz="2000">
                <a:solidFill>
                  <a:srgbClr val="FFFFFF"/>
                </a:solidFill>
              </a:rPr>
              <a:t>Purpose</a:t>
            </a:r>
          </a:p>
          <a:p>
            <a:pPr lvl="1">
              <a:buClr>
                <a:srgbClr val="F0E5EE"/>
              </a:buClr>
            </a:pPr>
            <a:r>
              <a:rPr lang="en-US" sz="1600">
                <a:solidFill>
                  <a:srgbClr val="FFFFFF"/>
                </a:solidFill>
              </a:rPr>
              <a:t>This pageant focuses on our girls and their personal growth, we want this pageant to help represent you!</a:t>
            </a:r>
          </a:p>
          <a:p>
            <a:pPr>
              <a:buClr>
                <a:srgbClr val="F0E5EE"/>
              </a:buClr>
            </a:pPr>
            <a:endParaRPr lang="en-US" sz="2000">
              <a:solidFill>
                <a:srgbClr val="FFFFFF"/>
              </a:solidFill>
            </a:endParaRPr>
          </a:p>
        </p:txBody>
      </p:sp>
      <p:pic>
        <p:nvPicPr>
          <p:cNvPr id="4" name="Picture 4" descr="Free Images : milky way, cosmos, atmosphere, galaxy, nebula, outer ...">
            <a:extLst>
              <a:ext uri="{FF2B5EF4-FFF2-40B4-BE49-F238E27FC236}">
                <a16:creationId xmlns:a16="http://schemas.microsoft.com/office/drawing/2014/main" id="{56285863-F6F7-4DB7-A13F-3F08B20457C6}"/>
              </a:ext>
            </a:extLst>
          </p:cNvPr>
          <p:cNvPicPr>
            <a:picLocks noChangeAspect="1"/>
          </p:cNvPicPr>
          <p:nvPr/>
        </p:nvPicPr>
        <p:blipFill rotWithShape="1">
          <a:blip r:embed="rId2">
            <a:alphaModFix amt="60000"/>
          </a:blip>
          <a:srcRect l="21274" r="20386" b="1"/>
          <a:stretch/>
        </p:blipFill>
        <p:spPr>
          <a:xfrm>
            <a:off x="6503670" y="494950"/>
            <a:ext cx="5190186" cy="5871589"/>
          </a:xfrm>
          <a:prstGeom prst="rect">
            <a:avLst/>
          </a:prstGeom>
        </p:spPr>
      </p:pic>
    </p:spTree>
    <p:extLst>
      <p:ext uri="{BB962C8B-B14F-4D97-AF65-F5344CB8AC3E}">
        <p14:creationId xmlns:p14="http://schemas.microsoft.com/office/powerpoint/2010/main" val="295508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4896E-7026-7F0D-A030-AA1D234C5F2C}"/>
              </a:ext>
            </a:extLst>
          </p:cNvPr>
          <p:cNvSpPr>
            <a:spLocks noGrp="1"/>
          </p:cNvSpPr>
          <p:nvPr>
            <p:ph type="title"/>
          </p:nvPr>
        </p:nvSpPr>
        <p:spPr>
          <a:xfrm>
            <a:off x="299945" y="3640755"/>
            <a:ext cx="5872993" cy="843304"/>
          </a:xfrm>
        </p:spPr>
        <p:txBody>
          <a:bodyPr vert="horz" lIns="91440" tIns="45720" rIns="91440" bIns="45720" rtlCol="0" anchor="t">
            <a:normAutofit fontScale="90000"/>
          </a:bodyPr>
          <a:lstStyle/>
          <a:p>
            <a:r>
              <a:rPr lang="en-US" sz="4400">
                <a:solidFill>
                  <a:srgbClr val="FFFFFF"/>
                </a:solidFill>
                <a:cs typeface="Angsana New"/>
              </a:rPr>
              <a:t>Forum Hall Dates</a:t>
            </a:r>
            <a:br>
              <a:rPr lang="en-US" sz="4400"/>
            </a:br>
            <a:br>
              <a:rPr lang="en-US" sz="4400"/>
            </a:br>
            <a:endParaRPr lang="en-US" sz="1400">
              <a:solidFill>
                <a:srgbClr val="FFFFFF"/>
              </a:solidFill>
            </a:endParaRPr>
          </a:p>
        </p:txBody>
      </p:sp>
      <p:sp>
        <p:nvSpPr>
          <p:cNvPr id="52" name="Rectangle 51">
            <a:extLst>
              <a:ext uri="{FF2B5EF4-FFF2-40B4-BE49-F238E27FC236}">
                <a16:creationId xmlns:a16="http://schemas.microsoft.com/office/drawing/2014/main" id="{2D500B59-4CB5-4E11-9A7B-D19B4BA14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359401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descr="Galaxy · Free Stock Photo">
            <a:extLst>
              <a:ext uri="{FF2B5EF4-FFF2-40B4-BE49-F238E27FC236}">
                <a16:creationId xmlns:a16="http://schemas.microsoft.com/office/drawing/2014/main" id="{ACF528C8-2E37-5511-2B36-4FC3F2CE425B}"/>
              </a:ext>
            </a:extLst>
          </p:cNvPr>
          <p:cNvPicPr>
            <a:picLocks noChangeAspect="1"/>
          </p:cNvPicPr>
          <p:nvPr/>
        </p:nvPicPr>
        <p:blipFill rotWithShape="1">
          <a:blip r:embed="rId2">
            <a:alphaModFix amt="60000"/>
          </a:blip>
          <a:srcRect t="26730" r="-1" b="20850"/>
          <a:stretch/>
        </p:blipFill>
        <p:spPr>
          <a:xfrm>
            <a:off x="20" y="663"/>
            <a:ext cx="12188932" cy="3594019"/>
          </a:xfrm>
          <a:prstGeom prst="rect">
            <a:avLst/>
          </a:prstGeom>
        </p:spPr>
      </p:pic>
      <p:sp>
        <p:nvSpPr>
          <p:cNvPr id="14" name="TextBox 13">
            <a:extLst>
              <a:ext uri="{FF2B5EF4-FFF2-40B4-BE49-F238E27FC236}">
                <a16:creationId xmlns:a16="http://schemas.microsoft.com/office/drawing/2014/main" id="{6132AA63-77FB-6F77-8B44-E891343F0AB0}"/>
              </a:ext>
            </a:extLst>
          </p:cNvPr>
          <p:cNvSpPr txBox="1"/>
          <p:nvPr/>
        </p:nvSpPr>
        <p:spPr>
          <a:xfrm>
            <a:off x="5332332" y="3672275"/>
            <a:ext cx="3557482" cy="31444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85750">
              <a:lnSpc>
                <a:spcPct val="110000"/>
              </a:lnSpc>
              <a:spcAft>
                <a:spcPts val="600"/>
              </a:spcAft>
              <a:buClr>
                <a:schemeClr val="tx2">
                  <a:lumMod val="10000"/>
                  <a:lumOff val="90000"/>
                </a:schemeClr>
              </a:buClr>
              <a:buSzPct val="80000"/>
              <a:buFont typeface="Wingdings"/>
              <a:buChar char="§"/>
            </a:pPr>
            <a:r>
              <a:rPr lang="en-US" sz="1600" dirty="0">
                <a:solidFill>
                  <a:srgbClr val="FFFFFF"/>
                </a:solidFill>
              </a:rPr>
              <a:t>Jan 25th, 7am – 10pm</a:t>
            </a:r>
            <a:endParaRPr lang="en-US" sz="1600" dirty="0"/>
          </a:p>
          <a:p>
            <a:pPr marL="285750" indent="-285750">
              <a:lnSpc>
                <a:spcPct val="110000"/>
              </a:lnSpc>
              <a:spcAft>
                <a:spcPts val="600"/>
              </a:spcAft>
              <a:buClr>
                <a:schemeClr val="tx2">
                  <a:lumMod val="10000"/>
                  <a:lumOff val="90000"/>
                </a:schemeClr>
              </a:buClr>
              <a:buSzPct val="80000"/>
              <a:buFont typeface="Wingdings"/>
              <a:buChar char="§"/>
            </a:pPr>
            <a:r>
              <a:rPr lang="en-US" sz="1600" dirty="0">
                <a:solidFill>
                  <a:srgbClr val="FFFFFF"/>
                </a:solidFill>
              </a:rPr>
              <a:t>Feb 1st, 7am – 10pm</a:t>
            </a:r>
          </a:p>
          <a:p>
            <a:pPr marL="285750" indent="-285750">
              <a:lnSpc>
                <a:spcPct val="110000"/>
              </a:lnSpc>
              <a:buClr>
                <a:srgbClr val="F0E5EE"/>
              </a:buClr>
              <a:buSzPct val="80000"/>
              <a:buFont typeface="Wingdings"/>
              <a:buChar char="§"/>
            </a:pPr>
            <a:r>
              <a:rPr lang="en-US" sz="1600" dirty="0">
                <a:solidFill>
                  <a:schemeClr val="bg1"/>
                </a:solidFill>
                <a:ea typeface="+mn-lt"/>
                <a:cs typeface="+mn-lt"/>
              </a:rPr>
              <a:t>March 1st , 10am – 10pm</a:t>
            </a:r>
          </a:p>
          <a:p>
            <a:pPr marL="285750" indent="-285750">
              <a:lnSpc>
                <a:spcPct val="120000"/>
              </a:lnSpc>
              <a:buFont typeface="Wingdings"/>
              <a:buChar char="§"/>
            </a:pPr>
            <a:r>
              <a:rPr lang="en-US" sz="1600" dirty="0">
                <a:solidFill>
                  <a:schemeClr val="bg1"/>
                </a:solidFill>
                <a:ea typeface="+mn-lt"/>
                <a:cs typeface="+mn-lt"/>
              </a:rPr>
              <a:t>March 5th, 10am – 10pm</a:t>
            </a:r>
          </a:p>
          <a:p>
            <a:pPr marL="285750" indent="-285750">
              <a:lnSpc>
                <a:spcPct val="120000"/>
              </a:lnSpc>
              <a:buFont typeface="Wingdings"/>
              <a:buChar char="§"/>
            </a:pPr>
            <a:r>
              <a:rPr lang="en-US" sz="1600" dirty="0">
                <a:solidFill>
                  <a:schemeClr val="bg1"/>
                </a:solidFill>
                <a:ea typeface="+mn-lt"/>
                <a:cs typeface="+mn-lt"/>
              </a:rPr>
              <a:t>March 7th, 10am –10pm </a:t>
            </a:r>
          </a:p>
          <a:p>
            <a:pPr marL="285750" indent="-285750">
              <a:lnSpc>
                <a:spcPct val="120000"/>
              </a:lnSpc>
              <a:buFont typeface="Wingdings"/>
              <a:buChar char="§"/>
            </a:pPr>
            <a:r>
              <a:rPr lang="en-US" sz="1600" dirty="0">
                <a:solidFill>
                  <a:schemeClr val="bg1"/>
                </a:solidFill>
                <a:ea typeface="+mn-lt"/>
                <a:cs typeface="+mn-lt"/>
              </a:rPr>
              <a:t>March 8th, 10am – 10pm </a:t>
            </a:r>
          </a:p>
          <a:p>
            <a:pPr marL="285750" indent="-285750">
              <a:lnSpc>
                <a:spcPct val="120000"/>
              </a:lnSpc>
              <a:buFont typeface="Wingdings"/>
              <a:buChar char="§"/>
            </a:pPr>
            <a:r>
              <a:rPr lang="en-US" sz="1600" dirty="0">
                <a:solidFill>
                  <a:schemeClr val="bg1"/>
                </a:solidFill>
                <a:ea typeface="+mn-lt"/>
                <a:cs typeface="+mn-lt"/>
              </a:rPr>
              <a:t>March 12th, 10am – 10pm</a:t>
            </a:r>
          </a:p>
          <a:p>
            <a:pPr marL="285750" indent="-285750">
              <a:lnSpc>
                <a:spcPct val="120000"/>
              </a:lnSpc>
              <a:buFont typeface="Wingdings"/>
              <a:buChar char="§"/>
            </a:pPr>
            <a:r>
              <a:rPr lang="en-US" sz="1600" dirty="0">
                <a:solidFill>
                  <a:schemeClr val="bg1"/>
                </a:solidFill>
                <a:ea typeface="+mn-lt"/>
                <a:cs typeface="+mn-lt"/>
              </a:rPr>
              <a:t>March 14th, 10am – 10pm</a:t>
            </a:r>
          </a:p>
          <a:p>
            <a:pPr marL="285750" indent="-285750">
              <a:lnSpc>
                <a:spcPct val="120000"/>
              </a:lnSpc>
              <a:buFont typeface="Wingdings"/>
              <a:buChar char="§"/>
            </a:pPr>
            <a:r>
              <a:rPr lang="en-US" sz="1600" dirty="0">
                <a:solidFill>
                  <a:schemeClr val="bg1"/>
                </a:solidFill>
                <a:ea typeface="+mn-lt"/>
                <a:cs typeface="+mn-lt"/>
              </a:rPr>
              <a:t>March 15th, 10am – 10pm</a:t>
            </a:r>
            <a:endParaRPr lang="en-US" sz="1600">
              <a:solidFill>
                <a:schemeClr val="bg1"/>
              </a:solidFill>
            </a:endParaRPr>
          </a:p>
          <a:p>
            <a:pPr marL="285750" indent="-285750">
              <a:lnSpc>
                <a:spcPct val="120000"/>
              </a:lnSpc>
              <a:buFont typeface="Wingdings"/>
              <a:buChar char="§"/>
            </a:pPr>
            <a:r>
              <a:rPr lang="en-US" sz="1600" dirty="0">
                <a:solidFill>
                  <a:schemeClr val="bg1"/>
                </a:solidFill>
                <a:ea typeface="+mn-lt"/>
                <a:cs typeface="+mn-lt"/>
              </a:rPr>
              <a:t>March 16th, 10am – 10pm</a:t>
            </a:r>
          </a:p>
          <a:p>
            <a:pPr marL="285750" indent="-285750">
              <a:buFont typeface="Arial,Sans-Serif" panose="05000000000000000000" pitchFamily="2" charset="2"/>
              <a:buChar char="•"/>
            </a:pPr>
            <a:endParaRPr lang="en-US" sz="1700" dirty="0">
              <a:solidFill>
                <a:schemeClr val="bg1"/>
              </a:solidFill>
              <a:ea typeface="+mn-lt"/>
              <a:cs typeface="+mn-lt"/>
            </a:endParaRPr>
          </a:p>
          <a:p>
            <a:pPr indent="-228600">
              <a:spcAft>
                <a:spcPts val="600"/>
              </a:spcAft>
              <a:buClr>
                <a:srgbClr val="F0E5EE"/>
              </a:buClr>
              <a:buSzPct val="80000"/>
              <a:buFont typeface="Wingdings" panose="05000000000000000000" pitchFamily="2" charset="2"/>
              <a:buChar char="§"/>
            </a:pPr>
            <a:endParaRPr lang="en-US" sz="1700" dirty="0">
              <a:solidFill>
                <a:srgbClr val="FFFFFF"/>
              </a:solidFill>
            </a:endParaRPr>
          </a:p>
          <a:p>
            <a:pPr indent="-228600">
              <a:spcAft>
                <a:spcPts val="600"/>
              </a:spcAft>
              <a:buClr>
                <a:schemeClr val="tx2">
                  <a:lumMod val="10000"/>
                  <a:lumOff val="90000"/>
                </a:schemeClr>
              </a:buClr>
              <a:buSzPct val="80000"/>
              <a:buFont typeface="Wingdings" panose="05000000000000000000" pitchFamily="2" charset="2"/>
              <a:buChar char="§"/>
            </a:pPr>
            <a:endParaRPr lang="en-US" sz="1700" dirty="0">
              <a:solidFill>
                <a:srgbClr val="FFFFFF"/>
              </a:solidFill>
            </a:endParaRPr>
          </a:p>
        </p:txBody>
      </p:sp>
      <p:sp>
        <p:nvSpPr>
          <p:cNvPr id="3" name="TextBox 2">
            <a:extLst>
              <a:ext uri="{FF2B5EF4-FFF2-40B4-BE49-F238E27FC236}">
                <a16:creationId xmlns:a16="http://schemas.microsoft.com/office/drawing/2014/main" id="{39C64B2B-31A5-16EE-3F61-5FA7288DE981}"/>
              </a:ext>
            </a:extLst>
          </p:cNvPr>
          <p:cNvSpPr txBox="1"/>
          <p:nvPr/>
        </p:nvSpPr>
        <p:spPr>
          <a:xfrm>
            <a:off x="255855" y="4345276"/>
            <a:ext cx="497757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100">
                <a:solidFill>
                  <a:schemeClr val="bg1"/>
                </a:solidFill>
                <a:latin typeface="Sabon Next LT"/>
                <a:cs typeface="Sabon Next LT"/>
              </a:rPr>
              <a:t>You are required to attend two practices a week</a:t>
            </a:r>
          </a:p>
          <a:p>
            <a:pPr marL="285750" indent="-285750">
              <a:buFont typeface="Wingdings"/>
              <a:buChar char="v"/>
            </a:pPr>
            <a:r>
              <a:rPr lang="en-US" sz="2100">
                <a:solidFill>
                  <a:schemeClr val="bg1"/>
                </a:solidFill>
                <a:latin typeface="Sabon Next LT"/>
                <a:cs typeface="Sabon Next LT"/>
              </a:rPr>
              <a:t>Contestants are </a:t>
            </a:r>
            <a:r>
              <a:rPr lang="en-US" sz="2100" b="1">
                <a:solidFill>
                  <a:schemeClr val="bg1"/>
                </a:solidFill>
                <a:latin typeface="Sabon Next LT"/>
                <a:cs typeface="Sabon Next LT"/>
              </a:rPr>
              <a:t>strongly encouraged</a:t>
            </a:r>
            <a:r>
              <a:rPr lang="en-US" sz="2100">
                <a:solidFill>
                  <a:schemeClr val="bg1"/>
                </a:solidFill>
                <a:latin typeface="Sabon Next LT"/>
                <a:cs typeface="Sabon Next LT"/>
              </a:rPr>
              <a:t> to attend </a:t>
            </a:r>
            <a:r>
              <a:rPr lang="en-US" sz="2100" u="sng">
                <a:solidFill>
                  <a:schemeClr val="bg1"/>
                </a:solidFill>
                <a:latin typeface="Sabon Next LT"/>
                <a:cs typeface="Sabon Next LT"/>
              </a:rPr>
              <a:t>all Forum rehearsals.</a:t>
            </a:r>
            <a:endParaRPr lang="en-US" sz="2100">
              <a:solidFill>
                <a:schemeClr val="bg1"/>
              </a:solidFill>
              <a:latin typeface="Sabon Next LT"/>
              <a:cs typeface="Sabon Next LT"/>
            </a:endParaRPr>
          </a:p>
          <a:p>
            <a:pPr marL="342900" indent="-342900">
              <a:buFont typeface="Wingdings"/>
              <a:buChar char="v"/>
            </a:pPr>
            <a:r>
              <a:rPr lang="en-US" sz="2100">
                <a:solidFill>
                  <a:schemeClr val="bg1"/>
                </a:solidFill>
                <a:latin typeface="Sabon Next LT"/>
                <a:cs typeface="Sabon Next LT"/>
              </a:rPr>
              <a:t>You are awarded points for attending rehearsals</a:t>
            </a:r>
          </a:p>
        </p:txBody>
      </p:sp>
      <p:sp>
        <p:nvSpPr>
          <p:cNvPr id="4" name="TextBox 3">
            <a:extLst>
              <a:ext uri="{FF2B5EF4-FFF2-40B4-BE49-F238E27FC236}">
                <a16:creationId xmlns:a16="http://schemas.microsoft.com/office/drawing/2014/main" id="{EE5D1D83-6ED8-AE5A-15A2-ED567093ED10}"/>
              </a:ext>
            </a:extLst>
          </p:cNvPr>
          <p:cNvSpPr txBox="1"/>
          <p:nvPr/>
        </p:nvSpPr>
        <p:spPr>
          <a:xfrm>
            <a:off x="8726847" y="3643140"/>
            <a:ext cx="3409531" cy="410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285750">
              <a:spcAft>
                <a:spcPts val="600"/>
              </a:spcAft>
              <a:buFont typeface="Wingdings"/>
              <a:buChar char="§"/>
            </a:pPr>
            <a:r>
              <a:rPr lang="en-US" sz="1600" dirty="0">
                <a:solidFill>
                  <a:schemeClr val="bg1"/>
                </a:solidFill>
                <a:latin typeface="Avenir Next LT Pro"/>
                <a:cs typeface="Sabon Next LT"/>
              </a:rPr>
              <a:t>March 19th, 10am – 10pm</a:t>
            </a:r>
          </a:p>
          <a:p>
            <a:pPr marL="342900" indent="-285750">
              <a:spcAft>
                <a:spcPts val="600"/>
              </a:spcAft>
              <a:buFont typeface="Wingdings"/>
              <a:buChar char="§"/>
            </a:pPr>
            <a:r>
              <a:rPr lang="en-US" sz="1600" dirty="0">
                <a:solidFill>
                  <a:schemeClr val="bg1"/>
                </a:solidFill>
                <a:latin typeface="Avenir Next LT Pro"/>
                <a:cs typeface="Sabon Next LT"/>
              </a:rPr>
              <a:t>March 21st, 10am – 10pm</a:t>
            </a:r>
          </a:p>
          <a:p>
            <a:pPr marL="342900" indent="-285750">
              <a:spcAft>
                <a:spcPts val="600"/>
              </a:spcAft>
              <a:buFont typeface="Wingdings"/>
              <a:buChar char="§"/>
            </a:pPr>
            <a:r>
              <a:rPr lang="en-US" sz="1600" dirty="0">
                <a:solidFill>
                  <a:schemeClr val="bg1"/>
                </a:solidFill>
                <a:latin typeface="Avenir Next LT Pro"/>
                <a:cs typeface="Sabon Next LT"/>
              </a:rPr>
              <a:t>March 28th, 10am – 10pm </a:t>
            </a:r>
          </a:p>
          <a:p>
            <a:pPr marL="342900" indent="-285750">
              <a:spcAft>
                <a:spcPts val="600"/>
              </a:spcAft>
              <a:buFont typeface="Wingdings"/>
              <a:buChar char="§"/>
            </a:pPr>
            <a:r>
              <a:rPr lang="en-US" sz="1600" dirty="0">
                <a:solidFill>
                  <a:schemeClr val="bg1"/>
                </a:solidFill>
                <a:ea typeface="+mn-lt"/>
                <a:cs typeface="Sabon Next LT"/>
              </a:rPr>
              <a:t>April 9th, 10am – 10pm </a:t>
            </a:r>
          </a:p>
          <a:p>
            <a:pPr marL="342900" indent="-285750">
              <a:spcAft>
                <a:spcPts val="600"/>
              </a:spcAft>
              <a:buFont typeface="Wingdings"/>
              <a:buChar char="§"/>
            </a:pPr>
            <a:r>
              <a:rPr lang="en-US" sz="1600" dirty="0">
                <a:solidFill>
                  <a:schemeClr val="bg1"/>
                </a:solidFill>
                <a:latin typeface="Avenir Next LT Pro"/>
                <a:cs typeface="Sabon Next LT"/>
              </a:rPr>
              <a:t>April 13th, 2pm – 5pm</a:t>
            </a:r>
          </a:p>
          <a:p>
            <a:pPr marL="342900" indent="-285750">
              <a:spcAft>
                <a:spcPts val="600"/>
              </a:spcAft>
              <a:buFont typeface="Wingdings"/>
              <a:buChar char="§"/>
            </a:pPr>
            <a:r>
              <a:rPr lang="en-US" sz="1600" dirty="0">
                <a:solidFill>
                  <a:schemeClr val="bg1"/>
                </a:solidFill>
                <a:latin typeface="Avenir Next LT Pro"/>
                <a:cs typeface="Sabon Next LT"/>
              </a:rPr>
              <a:t>April 16th, 10am – 10pm</a:t>
            </a:r>
          </a:p>
          <a:p>
            <a:pPr marL="342900" indent="-285750">
              <a:spcAft>
                <a:spcPts val="600"/>
              </a:spcAft>
              <a:buFont typeface="Wingdings"/>
              <a:buChar char="§"/>
            </a:pPr>
            <a:r>
              <a:rPr lang="en-US" sz="1600" dirty="0">
                <a:solidFill>
                  <a:schemeClr val="bg1"/>
                </a:solidFill>
                <a:latin typeface="Avenir Next LT Pro"/>
                <a:cs typeface="Sabon Next LT"/>
              </a:rPr>
              <a:t>April 17th, 4pm – 10 pm</a:t>
            </a:r>
          </a:p>
          <a:p>
            <a:pPr marL="342900" indent="-285750">
              <a:spcAft>
                <a:spcPts val="600"/>
              </a:spcAft>
              <a:buFont typeface="Wingdings"/>
              <a:buChar char="§"/>
            </a:pPr>
            <a:r>
              <a:rPr lang="en-US" sz="1600" dirty="0">
                <a:solidFill>
                  <a:schemeClr val="bg1"/>
                </a:solidFill>
                <a:ea typeface="+mn-lt"/>
                <a:cs typeface="Sabon Next LT"/>
              </a:rPr>
              <a:t>April 18th, 5pm – 10pm</a:t>
            </a:r>
          </a:p>
          <a:p>
            <a:pPr marL="342900" indent="-285750">
              <a:spcAft>
                <a:spcPts val="600"/>
              </a:spcAft>
              <a:buFont typeface="Wingdings"/>
              <a:buChar char="§"/>
            </a:pPr>
            <a:r>
              <a:rPr lang="en-US" sz="1600" dirty="0">
                <a:solidFill>
                  <a:schemeClr val="bg1"/>
                </a:solidFill>
                <a:ea typeface="+mn-lt"/>
                <a:cs typeface="Sabon Next LT"/>
              </a:rPr>
              <a:t>April 19th, 10am – 10pm</a:t>
            </a:r>
          </a:p>
          <a:p>
            <a:pPr marL="342900" indent="-285750">
              <a:spcAft>
                <a:spcPts val="600"/>
              </a:spcAft>
              <a:buFont typeface="Wingdings"/>
              <a:buChar char="§"/>
            </a:pPr>
            <a:r>
              <a:rPr lang="en-US" sz="1600" dirty="0">
                <a:solidFill>
                  <a:schemeClr val="bg1"/>
                </a:solidFill>
                <a:ea typeface="+mn-lt"/>
                <a:cs typeface="Sabon Next LT"/>
              </a:rPr>
              <a:t>April 21st, 10am – 10pm</a:t>
            </a:r>
          </a:p>
          <a:p>
            <a:pPr marL="342900" indent="-285750">
              <a:spcAft>
                <a:spcPts val="600"/>
              </a:spcAft>
              <a:buFont typeface="Wingdings"/>
              <a:buChar char="§"/>
            </a:pPr>
            <a:endParaRPr lang="en-US" sz="1400" dirty="0">
              <a:solidFill>
                <a:schemeClr val="bg1"/>
              </a:solidFill>
              <a:ea typeface="+mn-lt"/>
              <a:cs typeface="Sabon Next LT"/>
            </a:endParaRPr>
          </a:p>
          <a:p>
            <a:pPr marL="285750" indent="-285750">
              <a:buFont typeface="Arial,Sans-Serif"/>
              <a:buChar char="•"/>
            </a:pPr>
            <a:endParaRPr lang="en-US" sz="1600" dirty="0">
              <a:solidFill>
                <a:srgbClr val="000000"/>
              </a:solidFill>
              <a:latin typeface="Avenir Next LT Pro"/>
              <a:cs typeface="Sabon Next LT"/>
            </a:endParaRPr>
          </a:p>
          <a:p>
            <a:pPr marL="285750" indent="-285750">
              <a:buFont typeface="Arial"/>
              <a:buChar char="•"/>
            </a:pPr>
            <a:endParaRPr lang="en-US" sz="1600" dirty="0">
              <a:solidFill>
                <a:srgbClr val="FFFFFF"/>
              </a:solidFill>
              <a:latin typeface="Avenir Next LT Pro"/>
              <a:cs typeface="Sabon Next LT"/>
            </a:endParaRPr>
          </a:p>
        </p:txBody>
      </p:sp>
    </p:spTree>
    <p:extLst>
      <p:ext uri="{BB962C8B-B14F-4D97-AF65-F5344CB8AC3E}">
        <p14:creationId xmlns:p14="http://schemas.microsoft.com/office/powerpoint/2010/main" val="319487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ky full of stars">
            <a:extLst>
              <a:ext uri="{FF2B5EF4-FFF2-40B4-BE49-F238E27FC236}">
                <a16:creationId xmlns:a16="http://schemas.microsoft.com/office/drawing/2014/main" id="{CE611CE4-8576-A36F-183A-4B3E95B3EA4D}"/>
              </a:ext>
            </a:extLst>
          </p:cNvPr>
          <p:cNvPicPr>
            <a:picLocks noChangeAspect="1"/>
          </p:cNvPicPr>
          <p:nvPr/>
        </p:nvPicPr>
        <p:blipFill>
          <a:blip r:embed="rId3"/>
          <a:stretch>
            <a:fillRect/>
          </a:stretch>
        </p:blipFill>
        <p:spPr>
          <a:xfrm>
            <a:off x="465413" y="504280"/>
            <a:ext cx="11267656" cy="5967455"/>
          </a:xfrm>
          <a:prstGeom prst="rect">
            <a:avLst/>
          </a:prstGeom>
        </p:spPr>
      </p:pic>
      <p:sp>
        <p:nvSpPr>
          <p:cNvPr id="2" name="Title 1">
            <a:extLst>
              <a:ext uri="{FF2B5EF4-FFF2-40B4-BE49-F238E27FC236}">
                <a16:creationId xmlns:a16="http://schemas.microsoft.com/office/drawing/2014/main" id="{EE62BEA4-E57D-A55B-4CA1-76FF1C933B16}"/>
              </a:ext>
            </a:extLst>
          </p:cNvPr>
          <p:cNvSpPr>
            <a:spLocks noGrp="1"/>
          </p:cNvSpPr>
          <p:nvPr>
            <p:ph type="title"/>
          </p:nvPr>
        </p:nvSpPr>
        <p:spPr>
          <a:xfrm>
            <a:off x="1829226" y="684448"/>
            <a:ext cx="10515600" cy="1325563"/>
          </a:xfrm>
        </p:spPr>
        <p:txBody>
          <a:bodyPr>
            <a:normAutofit/>
          </a:bodyPr>
          <a:lstStyle/>
          <a:p>
            <a:r>
              <a:rPr lang="en-US" sz="6000" b="1">
                <a:solidFill>
                  <a:schemeClr val="accent2">
                    <a:lumMod val="20000"/>
                    <a:lumOff val="80000"/>
                  </a:schemeClr>
                </a:solidFill>
                <a:cs typeface="Angsana New"/>
              </a:rPr>
              <a:t>What are </a:t>
            </a:r>
            <a:r>
              <a:rPr lang="en-US" sz="6000" b="1">
                <a:solidFill>
                  <a:schemeClr val="accent2">
                    <a:lumMod val="20000"/>
                    <a:lumOff val="80000"/>
                  </a:schemeClr>
                </a:solidFill>
                <a:latin typeface="Sabon Next LT"/>
                <a:cs typeface="Angsana New"/>
              </a:rPr>
              <a:t>the</a:t>
            </a:r>
            <a:r>
              <a:rPr lang="en-US" sz="6000" b="1">
                <a:solidFill>
                  <a:schemeClr val="accent2">
                    <a:lumMod val="20000"/>
                    <a:lumOff val="80000"/>
                  </a:schemeClr>
                </a:solidFill>
                <a:cs typeface="Angsana New"/>
              </a:rPr>
              <a:t> categories?</a:t>
            </a:r>
            <a:endParaRPr lang="en-US" sz="6000" b="1">
              <a:solidFill>
                <a:schemeClr val="accent2">
                  <a:lumMod val="20000"/>
                  <a:lumOff val="80000"/>
                </a:schemeClr>
              </a:solidFill>
            </a:endParaRPr>
          </a:p>
        </p:txBody>
      </p:sp>
      <p:sp>
        <p:nvSpPr>
          <p:cNvPr id="3" name="Content Placeholder 2">
            <a:extLst>
              <a:ext uri="{FF2B5EF4-FFF2-40B4-BE49-F238E27FC236}">
                <a16:creationId xmlns:a16="http://schemas.microsoft.com/office/drawing/2014/main" id="{173F19D5-D76B-022A-C468-4C6379A3D88A}"/>
              </a:ext>
            </a:extLst>
          </p:cNvPr>
          <p:cNvSpPr>
            <a:spLocks noGrp="1"/>
          </p:cNvSpPr>
          <p:nvPr>
            <p:ph idx="1"/>
          </p:nvPr>
        </p:nvSpPr>
        <p:spPr>
          <a:xfrm>
            <a:off x="971342" y="2247806"/>
            <a:ext cx="4851779" cy="3998306"/>
          </a:xfrm>
        </p:spPr>
        <p:txBody>
          <a:bodyPr vert="horz" lIns="91440" tIns="45720" rIns="91440" bIns="45720" rtlCol="0" anchor="t">
            <a:normAutofit fontScale="77500" lnSpcReduction="20000"/>
          </a:bodyPr>
          <a:lstStyle/>
          <a:p>
            <a:pPr>
              <a:buFont typeface="Wingdings" panose="05000000000000000000" pitchFamily="2" charset="2"/>
              <a:buChar char="Ø"/>
            </a:pPr>
            <a:r>
              <a:rPr lang="en-US" sz="3200" b="1">
                <a:solidFill>
                  <a:schemeClr val="bg1"/>
                </a:solidFill>
              </a:rPr>
              <a:t>Introduction</a:t>
            </a:r>
            <a:endParaRPr lang="en-US" sz="1600">
              <a:solidFill>
                <a:schemeClr val="bg1"/>
              </a:solidFill>
            </a:endParaRPr>
          </a:p>
          <a:p>
            <a:pPr lvl="1">
              <a:buClr>
                <a:srgbClr val="F0E5EE"/>
              </a:buClr>
              <a:buFont typeface="Wingdings" panose="05000000000000000000" pitchFamily="2" charset="2"/>
              <a:buChar char="Ø"/>
            </a:pPr>
            <a:r>
              <a:rPr lang="en-US" sz="1800" b="1">
                <a:solidFill>
                  <a:schemeClr val="bg1"/>
                </a:solidFill>
              </a:rPr>
              <a:t>Attire: contest color choice of dress</a:t>
            </a:r>
          </a:p>
          <a:p>
            <a:pPr lvl="1">
              <a:buClr>
                <a:srgbClr val="F0E5EE"/>
              </a:buClr>
              <a:buFont typeface="Wingdings" panose="05000000000000000000" pitchFamily="2" charset="2"/>
              <a:buChar char="Ø"/>
            </a:pPr>
            <a:r>
              <a:rPr lang="en-US" sz="1800" b="1">
                <a:solidFill>
                  <a:schemeClr val="bg1"/>
                </a:solidFill>
              </a:rPr>
              <a:t>Small personal bio </a:t>
            </a:r>
          </a:p>
          <a:p>
            <a:pPr lvl="1">
              <a:buClr>
                <a:srgbClr val="F0E5EE"/>
              </a:buClr>
              <a:buFont typeface="Wingdings" panose="05000000000000000000" pitchFamily="2" charset="2"/>
              <a:buChar char="Ø"/>
            </a:pPr>
            <a:r>
              <a:rPr lang="en-US" sz="1800" b="1">
                <a:solidFill>
                  <a:schemeClr val="bg1"/>
                </a:solidFill>
              </a:rPr>
              <a:t>Girls showcase dance that was learned through the semester</a:t>
            </a:r>
          </a:p>
          <a:p>
            <a:pPr>
              <a:buClr>
                <a:srgbClr val="F0E5EE"/>
              </a:buClr>
              <a:buFont typeface="Wingdings" panose="05000000000000000000" pitchFamily="2" charset="2"/>
              <a:buChar char="Ø"/>
            </a:pPr>
            <a:r>
              <a:rPr lang="en-US" sz="3200" b="1">
                <a:solidFill>
                  <a:schemeClr val="bg1"/>
                </a:solidFill>
              </a:rPr>
              <a:t>Swimwear</a:t>
            </a:r>
          </a:p>
          <a:p>
            <a:pPr lvl="1">
              <a:buClr>
                <a:srgbClr val="F0E5EE"/>
              </a:buClr>
              <a:buFont typeface="Wingdings" panose="05000000000000000000" pitchFamily="2" charset="2"/>
              <a:buChar char="Ø"/>
            </a:pPr>
            <a:r>
              <a:rPr lang="en-US" sz="1800" b="1">
                <a:solidFill>
                  <a:schemeClr val="bg1"/>
                </a:solidFill>
              </a:rPr>
              <a:t>Attire: bikini not required – as long as you look like you're going to the beach, wear what highlights you (in assigned color)</a:t>
            </a:r>
          </a:p>
          <a:p>
            <a:pPr>
              <a:lnSpc>
                <a:spcPct val="120000"/>
              </a:lnSpc>
              <a:buClr>
                <a:srgbClr val="F0E5EE"/>
              </a:buClr>
              <a:buFont typeface="Wingdings" panose="05000000000000000000" pitchFamily="2" charset="2"/>
              <a:buChar char="Ø"/>
            </a:pPr>
            <a:r>
              <a:rPr lang="en-US" sz="3200" b="1">
                <a:solidFill>
                  <a:schemeClr val="bg1"/>
                </a:solidFill>
              </a:rPr>
              <a:t>Talent</a:t>
            </a:r>
          </a:p>
          <a:p>
            <a:pPr lvl="1">
              <a:lnSpc>
                <a:spcPct val="120000"/>
              </a:lnSpc>
              <a:buClr>
                <a:srgbClr val="F0E5EE"/>
              </a:buClr>
              <a:buFont typeface="Wingdings" panose="05000000000000000000" pitchFamily="2" charset="2"/>
              <a:buChar char="Ø"/>
            </a:pPr>
            <a:r>
              <a:rPr lang="en-US" sz="1800" b="1">
                <a:solidFill>
                  <a:schemeClr val="bg1"/>
                </a:solidFill>
              </a:rPr>
              <a:t>Showcase a hidden talent that you have. Wow the audience and our judges with a talent that we help you develop throughout the semester. </a:t>
            </a:r>
          </a:p>
          <a:p>
            <a:pPr>
              <a:buClr>
                <a:srgbClr val="F0E5EE"/>
              </a:buClr>
            </a:pPr>
            <a:endParaRPr lang="en-US" sz="1600">
              <a:solidFill>
                <a:schemeClr val="accent3">
                  <a:lumMod val="60000"/>
                  <a:lumOff val="40000"/>
                </a:schemeClr>
              </a:solidFill>
            </a:endParaRPr>
          </a:p>
        </p:txBody>
      </p:sp>
      <p:sp>
        <p:nvSpPr>
          <p:cNvPr id="5" name="TextBox 4">
            <a:extLst>
              <a:ext uri="{FF2B5EF4-FFF2-40B4-BE49-F238E27FC236}">
                <a16:creationId xmlns:a16="http://schemas.microsoft.com/office/drawing/2014/main" id="{3146EBBF-9260-FC41-7681-19A0D2FCBBD8}"/>
              </a:ext>
            </a:extLst>
          </p:cNvPr>
          <p:cNvSpPr txBox="1"/>
          <p:nvPr/>
        </p:nvSpPr>
        <p:spPr>
          <a:xfrm>
            <a:off x="5812544" y="2323909"/>
            <a:ext cx="5911185" cy="3744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spcBef>
                <a:spcPts val="1000"/>
              </a:spcBef>
              <a:buFont typeface="Wingdings"/>
              <a:buChar char="Ø"/>
            </a:pPr>
            <a:r>
              <a:rPr lang="en-US" sz="2800" b="1">
                <a:solidFill>
                  <a:schemeClr val="bg1"/>
                </a:solidFill>
                <a:ea typeface="+mn-lt"/>
                <a:cs typeface="+mn-lt"/>
              </a:rPr>
              <a:t>Elegance</a:t>
            </a:r>
            <a:endParaRPr lang="en-US" sz="2800">
              <a:solidFill>
                <a:schemeClr val="bg1"/>
              </a:solidFill>
              <a:ea typeface="+mn-lt"/>
              <a:cs typeface="+mn-lt"/>
            </a:endParaRPr>
          </a:p>
          <a:p>
            <a:pPr marL="914400" lvl="1" indent="-457200">
              <a:spcBef>
                <a:spcPts val="1000"/>
              </a:spcBef>
              <a:buFont typeface="Wingdings"/>
              <a:buChar char="Ø"/>
            </a:pPr>
            <a:r>
              <a:rPr lang="en-US" sz="1600" b="1">
                <a:solidFill>
                  <a:schemeClr val="bg1"/>
                </a:solidFill>
                <a:ea typeface="+mn-lt"/>
                <a:cs typeface="+mn-lt"/>
              </a:rPr>
              <a:t>Attire: formal</a:t>
            </a:r>
          </a:p>
          <a:p>
            <a:pPr marL="914400" lvl="1" indent="-457200">
              <a:spcBef>
                <a:spcPts val="1000"/>
              </a:spcBef>
              <a:buFont typeface="Wingdings"/>
              <a:buChar char="Ø"/>
            </a:pPr>
            <a:r>
              <a:rPr lang="en-US" sz="1600" b="1">
                <a:solidFill>
                  <a:schemeClr val="bg1"/>
                </a:solidFill>
                <a:ea typeface="+mn-lt"/>
                <a:cs typeface="+mn-lt"/>
              </a:rPr>
              <a:t>Girls will choose a platform to run on or something to bring awareness to. </a:t>
            </a:r>
          </a:p>
          <a:p>
            <a:pPr marL="914400" lvl="1" indent="-457200">
              <a:spcBef>
                <a:spcPts val="1000"/>
              </a:spcBef>
              <a:buFont typeface="Wingdings"/>
              <a:buChar char="Ø"/>
            </a:pPr>
            <a:r>
              <a:rPr lang="en-US" sz="1600" b="1">
                <a:solidFill>
                  <a:schemeClr val="bg1"/>
                </a:solidFill>
                <a:ea typeface="+mn-lt"/>
                <a:cs typeface="+mn-lt"/>
              </a:rPr>
              <a:t>Girls will record a voiceover sharing their hobbies, passions, and interest.</a:t>
            </a:r>
          </a:p>
          <a:p>
            <a:pPr marL="571500" indent="-571500">
              <a:spcBef>
                <a:spcPts val="1000"/>
              </a:spcBef>
              <a:buFont typeface="Wingdings"/>
              <a:buChar char="Ø"/>
            </a:pPr>
            <a:r>
              <a:rPr lang="en-US" sz="2800" b="1">
                <a:solidFill>
                  <a:schemeClr val="bg1"/>
                </a:solidFill>
                <a:ea typeface="+mn-lt"/>
                <a:cs typeface="+mn-lt"/>
              </a:rPr>
              <a:t>Q &amp; A</a:t>
            </a:r>
          </a:p>
          <a:p>
            <a:pPr marL="914400" lvl="1" indent="-457200">
              <a:spcBef>
                <a:spcPts val="1000"/>
              </a:spcBef>
              <a:buFont typeface="Wingdings"/>
              <a:buChar char="Ø"/>
            </a:pPr>
            <a:r>
              <a:rPr lang="en-US" sz="1600" b="1">
                <a:solidFill>
                  <a:schemeClr val="bg1"/>
                </a:solidFill>
                <a:ea typeface="+mn-lt"/>
                <a:cs typeface="+mn-lt"/>
              </a:rPr>
              <a:t>Attire: elegance attire </a:t>
            </a:r>
          </a:p>
          <a:p>
            <a:pPr marL="914400" lvl="1" indent="-457200">
              <a:spcBef>
                <a:spcPts val="1000"/>
              </a:spcBef>
              <a:buFont typeface="Wingdings"/>
              <a:buChar char="Ø"/>
            </a:pPr>
            <a:r>
              <a:rPr lang="en-US" sz="1600" b="1">
                <a:solidFill>
                  <a:schemeClr val="bg1"/>
                </a:solidFill>
              </a:rPr>
              <a:t>Girls will answer one secret question. </a:t>
            </a:r>
          </a:p>
          <a:p>
            <a:pPr marL="571500" indent="-571500">
              <a:spcBef>
                <a:spcPts val="1000"/>
              </a:spcBef>
              <a:buFont typeface="Wingdings"/>
              <a:buChar char="Ø"/>
            </a:pPr>
            <a:endParaRPr lang="en-US" sz="1100"/>
          </a:p>
        </p:txBody>
      </p:sp>
      <p:pic>
        <p:nvPicPr>
          <p:cNvPr id="7" name="Graphic 7" descr="Saturn outline">
            <a:extLst>
              <a:ext uri="{FF2B5EF4-FFF2-40B4-BE49-F238E27FC236}">
                <a16:creationId xmlns:a16="http://schemas.microsoft.com/office/drawing/2014/main" id="{7DA4363D-382A-87CE-C89D-3B62AB1C4D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50195" y="1349076"/>
            <a:ext cx="2037760" cy="2045616"/>
          </a:xfrm>
          <a:prstGeom prst="rect">
            <a:avLst/>
          </a:prstGeom>
        </p:spPr>
      </p:pic>
    </p:spTree>
    <p:extLst>
      <p:ext uri="{BB962C8B-B14F-4D97-AF65-F5344CB8AC3E}">
        <p14:creationId xmlns:p14="http://schemas.microsoft.com/office/powerpoint/2010/main" val="248104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6F162-9B38-0EE3-EFB5-8BD8A691B2D3}"/>
              </a:ext>
            </a:extLst>
          </p:cNvPr>
          <p:cNvSpPr>
            <a:spLocks noGrp="1"/>
          </p:cNvSpPr>
          <p:nvPr>
            <p:ph type="title"/>
          </p:nvPr>
        </p:nvSpPr>
        <p:spPr>
          <a:xfrm>
            <a:off x="587990" y="3712536"/>
            <a:ext cx="4360367" cy="1431313"/>
          </a:xfrm>
        </p:spPr>
        <p:txBody>
          <a:bodyPr vert="horz" lIns="91440" tIns="45720" rIns="91440" bIns="45720" rtlCol="0" anchor="t">
            <a:normAutofit/>
          </a:bodyPr>
          <a:lstStyle/>
          <a:p>
            <a:r>
              <a:rPr lang="en-US" sz="6000">
                <a:solidFill>
                  <a:srgbClr val="FFFFFF"/>
                </a:solidFill>
                <a:cs typeface="Angsana New"/>
              </a:rPr>
              <a:t>Point System</a:t>
            </a:r>
          </a:p>
        </p:txBody>
      </p:sp>
      <p:sp>
        <p:nvSpPr>
          <p:cNvPr id="37" name="Rectangle 36">
            <a:extLst>
              <a:ext uri="{FF2B5EF4-FFF2-40B4-BE49-F238E27FC236}">
                <a16:creationId xmlns:a16="http://schemas.microsoft.com/office/drawing/2014/main" id="{2D500B59-4CB5-4E11-9A7B-D19B4BA14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359401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Free photo Planets Galaxy Astronaut Astronomy Universe Space - Max Pixel">
            <a:extLst>
              <a:ext uri="{FF2B5EF4-FFF2-40B4-BE49-F238E27FC236}">
                <a16:creationId xmlns:a16="http://schemas.microsoft.com/office/drawing/2014/main" id="{58AEC226-8725-E0E2-FA42-C1681D17B925}"/>
              </a:ext>
            </a:extLst>
          </p:cNvPr>
          <p:cNvPicPr>
            <a:picLocks noChangeAspect="1"/>
          </p:cNvPicPr>
          <p:nvPr/>
        </p:nvPicPr>
        <p:blipFill rotWithShape="1">
          <a:blip r:embed="rId3">
            <a:alphaModFix amt="60000"/>
          </a:blip>
          <a:srcRect t="24447" r="-1" b="36238"/>
          <a:stretch/>
        </p:blipFill>
        <p:spPr>
          <a:xfrm>
            <a:off x="20" y="663"/>
            <a:ext cx="12188932" cy="3594019"/>
          </a:xfrm>
          <a:prstGeom prst="rect">
            <a:avLst/>
          </a:prstGeom>
        </p:spPr>
      </p:pic>
      <p:sp>
        <p:nvSpPr>
          <p:cNvPr id="22" name="Content Placeholder 21">
            <a:extLst>
              <a:ext uri="{FF2B5EF4-FFF2-40B4-BE49-F238E27FC236}">
                <a16:creationId xmlns:a16="http://schemas.microsoft.com/office/drawing/2014/main" id="{726A31FA-723A-B24B-5C46-1C53E07B8B60}"/>
              </a:ext>
            </a:extLst>
          </p:cNvPr>
          <p:cNvSpPr>
            <a:spLocks noGrp="1"/>
          </p:cNvSpPr>
          <p:nvPr>
            <p:ph idx="1"/>
          </p:nvPr>
        </p:nvSpPr>
        <p:spPr>
          <a:xfrm>
            <a:off x="4964222" y="3966536"/>
            <a:ext cx="5352196" cy="3034924"/>
          </a:xfrm>
        </p:spPr>
        <p:txBody>
          <a:bodyPr vert="horz" lIns="91440" tIns="45720" rIns="91440" bIns="45720" rtlCol="0" anchor="t">
            <a:noAutofit/>
          </a:bodyPr>
          <a:lstStyle/>
          <a:p>
            <a:pPr marL="228600" indent="0">
              <a:buNone/>
            </a:pPr>
            <a:r>
              <a:rPr lang="en-US" sz="1800" b="1">
                <a:solidFill>
                  <a:srgbClr val="FFFFFF"/>
                </a:solidFill>
              </a:rPr>
              <a:t>Earn points by </a:t>
            </a:r>
          </a:p>
          <a:p>
            <a:pPr marL="228600" indent="0">
              <a:buNone/>
            </a:pPr>
            <a:r>
              <a:rPr lang="en-US" sz="1800" b="1">
                <a:solidFill>
                  <a:srgbClr val="FFFFFF"/>
                </a:solidFill>
              </a:rPr>
              <a:t>- Attending practices</a:t>
            </a:r>
          </a:p>
          <a:p>
            <a:pPr marL="228600" indent="0">
              <a:buNone/>
            </a:pPr>
            <a:r>
              <a:rPr lang="en-US" sz="1800" b="1">
                <a:solidFill>
                  <a:srgbClr val="FFFFFF"/>
                </a:solidFill>
              </a:rPr>
              <a:t>- Participating in community service projects</a:t>
            </a:r>
          </a:p>
          <a:p>
            <a:pPr marL="228600" indent="0">
              <a:buNone/>
            </a:pPr>
            <a:r>
              <a:rPr lang="en-US" sz="1800" b="1">
                <a:solidFill>
                  <a:srgbClr val="FFFFFF"/>
                </a:solidFill>
              </a:rPr>
              <a:t>- Helping with fundraisers</a:t>
            </a:r>
          </a:p>
          <a:p>
            <a:pPr marL="228600" indent="0">
              <a:buNone/>
            </a:pPr>
            <a:r>
              <a:rPr lang="en-US" sz="1800" b="1">
                <a:solidFill>
                  <a:srgbClr val="FFFFFF"/>
                </a:solidFill>
              </a:rPr>
              <a:t>- Being prepared for upcoming deadlines</a:t>
            </a:r>
          </a:p>
          <a:p>
            <a:pPr marL="228600" indent="0">
              <a:buNone/>
            </a:pPr>
            <a:r>
              <a:rPr lang="en-US" sz="1800" b="1">
                <a:solidFill>
                  <a:srgbClr val="FFFFFF"/>
                </a:solidFill>
              </a:rPr>
              <a:t>- Showing up with needed materials</a:t>
            </a:r>
          </a:p>
        </p:txBody>
      </p:sp>
      <p:pic>
        <p:nvPicPr>
          <p:cNvPr id="3" name="Graphic 3" descr="Moon with solid fill">
            <a:extLst>
              <a:ext uri="{FF2B5EF4-FFF2-40B4-BE49-F238E27FC236}">
                <a16:creationId xmlns:a16="http://schemas.microsoft.com/office/drawing/2014/main" id="{45081A0E-2EED-63AE-F900-7DA9611C9A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01216" y="3593146"/>
            <a:ext cx="2385243" cy="2408810"/>
          </a:xfrm>
          <a:prstGeom prst="rect">
            <a:avLst/>
          </a:prstGeom>
        </p:spPr>
      </p:pic>
      <p:pic>
        <p:nvPicPr>
          <p:cNvPr id="4" name="Graphic 4" descr="Astronaut female outline">
            <a:extLst>
              <a:ext uri="{FF2B5EF4-FFF2-40B4-BE49-F238E27FC236}">
                <a16:creationId xmlns:a16="http://schemas.microsoft.com/office/drawing/2014/main" id="{4937F7AB-F333-A99B-964E-56ADA2B425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3204" y="5145984"/>
            <a:ext cx="1561834" cy="1579839"/>
          </a:xfrm>
          <a:prstGeom prst="rect">
            <a:avLst/>
          </a:prstGeom>
        </p:spPr>
      </p:pic>
      <p:pic>
        <p:nvPicPr>
          <p:cNvPr id="5" name="Graphic 5" descr="Constellation outline">
            <a:extLst>
              <a:ext uri="{FF2B5EF4-FFF2-40B4-BE49-F238E27FC236}">
                <a16:creationId xmlns:a16="http://schemas.microsoft.com/office/drawing/2014/main" id="{5305869B-72AD-9395-D073-60A8A1CB31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0406" y="4467989"/>
            <a:ext cx="1298182" cy="1292620"/>
          </a:xfrm>
          <a:prstGeom prst="rect">
            <a:avLst/>
          </a:prstGeom>
        </p:spPr>
      </p:pic>
    </p:spTree>
    <p:extLst>
      <p:ext uri="{BB962C8B-B14F-4D97-AF65-F5344CB8AC3E}">
        <p14:creationId xmlns:p14="http://schemas.microsoft.com/office/powerpoint/2010/main" val="1101392010"/>
      </p:ext>
    </p:extLst>
  </p:cSld>
  <p:clrMapOvr>
    <a:masterClrMapping/>
  </p:clrMapOvr>
</p:sld>
</file>

<file path=ppt/theme/theme1.xml><?xml version="1.0" encoding="utf-8"?>
<a:theme xmlns:a="http://schemas.openxmlformats.org/drawingml/2006/main" name="LuminousVTI">
  <a:themeElements>
    <a:clrScheme name="AnalogousFromLightSeedLeftStep">
      <a:dk1>
        <a:srgbClr val="000000"/>
      </a:dk1>
      <a:lt1>
        <a:srgbClr val="FFFFFF"/>
      </a:lt1>
      <a:dk2>
        <a:srgbClr val="41243B"/>
      </a:dk2>
      <a:lt2>
        <a:srgbClr val="E2E8E6"/>
      </a:lt2>
      <a:accent1>
        <a:srgbClr val="D08CA6"/>
      </a:accent1>
      <a:accent2>
        <a:srgbClr val="C673B6"/>
      </a:accent2>
      <a:accent3>
        <a:srgbClr val="C18CD0"/>
      </a:accent3>
      <a:accent4>
        <a:srgbClr val="9173C6"/>
      </a:accent4>
      <a:accent5>
        <a:srgbClr val="8C90D0"/>
      </a:accent5>
      <a:accent6>
        <a:srgbClr val="739AC6"/>
      </a:accent6>
      <a:hlink>
        <a:srgbClr val="578F79"/>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2</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LuminousVTI</vt:lpstr>
      <vt:lpstr>2022  Belleza Latina Pageant</vt:lpstr>
      <vt:lpstr>PowerPoint Presentation</vt:lpstr>
      <vt:lpstr>PowerPoint Presentation</vt:lpstr>
      <vt:lpstr>PowerPoint Presentation</vt:lpstr>
      <vt:lpstr>What is Belleza Latina?</vt:lpstr>
      <vt:lpstr>The Basics?</vt:lpstr>
      <vt:lpstr>Forum Hall Dates  </vt:lpstr>
      <vt:lpstr>What are the categories?</vt:lpstr>
      <vt:lpstr>Point System</vt:lpstr>
      <vt:lpstr>Financial Concerns</vt:lpstr>
      <vt:lpstr>Scholarships</vt:lpstr>
      <vt:lpstr>Contestant Application  </vt:lpstr>
      <vt:lpstr>Contestant Application/Contract 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154</cp:revision>
  <dcterms:created xsi:type="dcterms:W3CDTF">2022-10-03T18:16:32Z</dcterms:created>
  <dcterms:modified xsi:type="dcterms:W3CDTF">2022-10-21T19:41:51Z</dcterms:modified>
</cp:coreProperties>
</file>