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1" r:id="rId5"/>
  </p:sldMasterIdLst>
  <p:notesMasterIdLst>
    <p:notesMasterId r:id="rId55"/>
  </p:notesMasterIdLst>
  <p:sldIdLst>
    <p:sldId id="256" r:id="rId6"/>
    <p:sldId id="257" r:id="rId7"/>
    <p:sldId id="258" r:id="rId8"/>
    <p:sldId id="297" r:id="rId9"/>
    <p:sldId id="298" r:id="rId10"/>
    <p:sldId id="299" r:id="rId11"/>
    <p:sldId id="291" r:id="rId12"/>
    <p:sldId id="295" r:id="rId13"/>
    <p:sldId id="294" r:id="rId14"/>
    <p:sldId id="296" r:id="rId15"/>
    <p:sldId id="261" r:id="rId16"/>
    <p:sldId id="262" r:id="rId17"/>
    <p:sldId id="292" r:id="rId18"/>
    <p:sldId id="293" r:id="rId19"/>
    <p:sldId id="265" r:id="rId20"/>
    <p:sldId id="266" r:id="rId21"/>
    <p:sldId id="267" r:id="rId22"/>
    <p:sldId id="285" r:id="rId23"/>
    <p:sldId id="260" r:id="rId24"/>
    <p:sldId id="300" r:id="rId25"/>
    <p:sldId id="301" r:id="rId26"/>
    <p:sldId id="302" r:id="rId27"/>
    <p:sldId id="303" r:id="rId28"/>
    <p:sldId id="274" r:id="rId29"/>
    <p:sldId id="312" r:id="rId30"/>
    <p:sldId id="263" r:id="rId31"/>
    <p:sldId id="264" r:id="rId32"/>
    <p:sldId id="275" r:id="rId33"/>
    <p:sldId id="276" r:id="rId34"/>
    <p:sldId id="286" r:id="rId35"/>
    <p:sldId id="309" r:id="rId36"/>
    <p:sldId id="310" r:id="rId37"/>
    <p:sldId id="277" r:id="rId38"/>
    <p:sldId id="306" r:id="rId39"/>
    <p:sldId id="307" r:id="rId40"/>
    <p:sldId id="305" r:id="rId41"/>
    <p:sldId id="308" r:id="rId42"/>
    <p:sldId id="278" r:id="rId43"/>
    <p:sldId id="288" r:id="rId44"/>
    <p:sldId id="279" r:id="rId45"/>
    <p:sldId id="282" r:id="rId46"/>
    <p:sldId id="283" r:id="rId47"/>
    <p:sldId id="284" r:id="rId48"/>
    <p:sldId id="280" r:id="rId49"/>
    <p:sldId id="289" r:id="rId50"/>
    <p:sldId id="290" r:id="rId51"/>
    <p:sldId id="281" r:id="rId52"/>
    <p:sldId id="272" r:id="rId53"/>
    <p:sldId id="273" r:id="rId54"/>
  </p:sldIdLst>
  <p:sldSz cx="12192000" cy="6858000"/>
  <p:notesSz cx="6858000" cy="9144000"/>
  <p:embeddedFontLst>
    <p:embeddedFont>
      <p:font typeface="Bahnschrift" panose="020B0502040204020203" pitchFamily="34" charset="0"/>
      <p:regular r:id="rId56"/>
      <p:bold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Montserrat" panose="00000500000000000000" pitchFamily="2" charset="0"/>
      <p:regular r:id="rId62"/>
      <p:bold r:id="rId63"/>
      <p:italic r:id="rId64"/>
      <p:boldItalic r:id="rId65"/>
    </p:embeddedFont>
    <p:embeddedFont>
      <p:font typeface="Roboto" panose="02000000000000000000" pitchFamily="2" charset="0"/>
      <p:regular r:id="rId66"/>
      <p:bold r:id="rId67"/>
      <p:italic r:id="rId68"/>
      <p:boldItalic r:id="rId69"/>
    </p:embeddedFont>
    <p:embeddedFont>
      <p:font typeface="Verdana Pro" panose="020B0604030504040204" pitchFamily="34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8" roundtripDataSignature="AMtx7mj4ToYpOTtbCiFxeYClCn0aPfZb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4363ED-55EE-41C7-879F-D642581FACE3}" v="47" dt="2023-09-13T15:02:26.5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0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4" Type="http://schemas.microsoft.com/office/2015/10/relationships/revisionInfo" Target="revisionInfo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6.fntdata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7.fntdata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83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2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customschemas.google.com/relationships/presentationmetadata" Target="meta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font" Target="fonts/font16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ney Eric Williams" userId="2f4fed71-3ac0-41d9-8fb4-08fc8126db62" providerId="ADAL" clId="{654363ED-55EE-41C7-879F-D642581FACE3}"/>
    <pc:docChg chg="undo custSel addSld delSld modSld sldOrd">
      <pc:chgData name="Rodney Eric Williams" userId="2f4fed71-3ac0-41d9-8fb4-08fc8126db62" providerId="ADAL" clId="{654363ED-55EE-41C7-879F-D642581FACE3}" dt="2023-09-21T17:20:05.726" v="3526" actId="1076"/>
      <pc:docMkLst>
        <pc:docMk/>
      </pc:docMkLst>
      <pc:sldChg chg="modSp mod">
        <pc:chgData name="Rodney Eric Williams" userId="2f4fed71-3ac0-41d9-8fb4-08fc8126db62" providerId="ADAL" clId="{654363ED-55EE-41C7-879F-D642581FACE3}" dt="2023-09-13T14:00:55.408" v="2242" actId="20577"/>
        <pc:sldMkLst>
          <pc:docMk/>
          <pc:sldMk cId="0" sldId="257"/>
        </pc:sldMkLst>
        <pc:spChg chg="mod">
          <ac:chgData name="Rodney Eric Williams" userId="2f4fed71-3ac0-41d9-8fb4-08fc8126db62" providerId="ADAL" clId="{654363ED-55EE-41C7-879F-D642581FACE3}" dt="2023-09-13T14:00:55.408" v="2242" actId="20577"/>
          <ac:spMkLst>
            <pc:docMk/>
            <pc:sldMk cId="0" sldId="257"/>
            <ac:spMk id="103" creationId="{00000000-0000-0000-0000-000000000000}"/>
          </ac:spMkLst>
        </pc:spChg>
      </pc:sldChg>
      <pc:sldChg chg="ord">
        <pc:chgData name="Rodney Eric Williams" userId="2f4fed71-3ac0-41d9-8fb4-08fc8126db62" providerId="ADAL" clId="{654363ED-55EE-41C7-879F-D642581FACE3}" dt="2023-09-13T14:01:40.214" v="2254"/>
        <pc:sldMkLst>
          <pc:docMk/>
          <pc:sldMk cId="0" sldId="258"/>
        </pc:sldMkLst>
      </pc:sldChg>
      <pc:sldChg chg="addSp delSp mod">
        <pc:chgData name="Rodney Eric Williams" userId="2f4fed71-3ac0-41d9-8fb4-08fc8126db62" providerId="ADAL" clId="{654363ED-55EE-41C7-879F-D642581FACE3}" dt="2023-09-13T13:30:30.202" v="3" actId="22"/>
        <pc:sldMkLst>
          <pc:docMk/>
          <pc:sldMk cId="0" sldId="260"/>
        </pc:sldMkLst>
        <pc:spChg chg="add del">
          <ac:chgData name="Rodney Eric Williams" userId="2f4fed71-3ac0-41d9-8fb4-08fc8126db62" providerId="ADAL" clId="{654363ED-55EE-41C7-879F-D642581FACE3}" dt="2023-09-13T13:30:30.202" v="3" actId="22"/>
          <ac:spMkLst>
            <pc:docMk/>
            <pc:sldMk cId="0" sldId="260"/>
            <ac:spMk id="3" creationId="{07D2B9EE-D3DC-22EB-6EE9-8D6E0FE6A153}"/>
          </ac:spMkLst>
        </pc:spChg>
      </pc:sldChg>
      <pc:sldChg chg="ord">
        <pc:chgData name="Rodney Eric Williams" userId="2f4fed71-3ac0-41d9-8fb4-08fc8126db62" providerId="ADAL" clId="{654363ED-55EE-41C7-879F-D642581FACE3}" dt="2023-09-13T14:44:05.845" v="3496"/>
        <pc:sldMkLst>
          <pc:docMk/>
          <pc:sldMk cId="0" sldId="261"/>
        </pc:sldMkLst>
      </pc:sldChg>
      <pc:sldChg chg="ord">
        <pc:chgData name="Rodney Eric Williams" userId="2f4fed71-3ac0-41d9-8fb4-08fc8126db62" providerId="ADAL" clId="{654363ED-55EE-41C7-879F-D642581FACE3}" dt="2023-09-13T14:47:20.024" v="3506"/>
        <pc:sldMkLst>
          <pc:docMk/>
          <pc:sldMk cId="0" sldId="262"/>
        </pc:sldMkLst>
      </pc:sldChg>
      <pc:sldChg chg="ord">
        <pc:chgData name="Rodney Eric Williams" userId="2f4fed71-3ac0-41d9-8fb4-08fc8126db62" providerId="ADAL" clId="{654363ED-55EE-41C7-879F-D642581FACE3}" dt="2023-09-13T14:47:20.024" v="3506"/>
        <pc:sldMkLst>
          <pc:docMk/>
          <pc:sldMk cId="0" sldId="265"/>
        </pc:sldMkLst>
      </pc:sldChg>
      <pc:sldChg chg="ord">
        <pc:chgData name="Rodney Eric Williams" userId="2f4fed71-3ac0-41d9-8fb4-08fc8126db62" providerId="ADAL" clId="{654363ED-55EE-41C7-879F-D642581FACE3}" dt="2023-09-13T14:47:20.024" v="3506"/>
        <pc:sldMkLst>
          <pc:docMk/>
          <pc:sldMk cId="0" sldId="266"/>
        </pc:sldMkLst>
      </pc:sldChg>
      <pc:sldChg chg="ord">
        <pc:chgData name="Rodney Eric Williams" userId="2f4fed71-3ac0-41d9-8fb4-08fc8126db62" providerId="ADAL" clId="{654363ED-55EE-41C7-879F-D642581FACE3}" dt="2023-09-13T14:47:20.024" v="3506"/>
        <pc:sldMkLst>
          <pc:docMk/>
          <pc:sldMk cId="0" sldId="267"/>
        </pc:sldMkLst>
      </pc:sldChg>
      <pc:sldChg chg="modSp mod">
        <pc:chgData name="Rodney Eric Williams" userId="2f4fed71-3ac0-41d9-8fb4-08fc8126db62" providerId="ADAL" clId="{654363ED-55EE-41C7-879F-D642581FACE3}" dt="2023-09-13T14:42:24.628" v="3488" actId="20577"/>
        <pc:sldMkLst>
          <pc:docMk/>
          <pc:sldMk cId="0" sldId="273"/>
        </pc:sldMkLst>
        <pc:spChg chg="mod">
          <ac:chgData name="Rodney Eric Williams" userId="2f4fed71-3ac0-41d9-8fb4-08fc8126db62" providerId="ADAL" clId="{654363ED-55EE-41C7-879F-D642581FACE3}" dt="2023-09-13T14:42:24.628" v="3488" actId="20577"/>
          <ac:spMkLst>
            <pc:docMk/>
            <pc:sldMk cId="0" sldId="273"/>
            <ac:spMk id="2" creationId="{3CB43833-476E-145C-00A3-46E19B18D75E}"/>
          </ac:spMkLst>
        </pc:spChg>
        <pc:spChg chg="mod">
          <ac:chgData name="Rodney Eric Williams" userId="2f4fed71-3ac0-41d9-8fb4-08fc8126db62" providerId="ADAL" clId="{654363ED-55EE-41C7-879F-D642581FACE3}" dt="2023-09-13T14:42:16.636" v="3487" actId="20577"/>
          <ac:spMkLst>
            <pc:docMk/>
            <pc:sldMk cId="0" sldId="273"/>
            <ac:spMk id="4" creationId="{2DBC27F3-9210-E27B-6F0E-AB328602ADC9}"/>
          </ac:spMkLst>
        </pc:spChg>
        <pc:spChg chg="mod">
          <ac:chgData name="Rodney Eric Williams" userId="2f4fed71-3ac0-41d9-8fb4-08fc8126db62" providerId="ADAL" clId="{654363ED-55EE-41C7-879F-D642581FACE3}" dt="2023-09-13T14:42:04.236" v="3484" actId="14100"/>
          <ac:spMkLst>
            <pc:docMk/>
            <pc:sldMk cId="0" sldId="273"/>
            <ac:spMk id="228" creationId="{00000000-0000-0000-0000-000000000000}"/>
          </ac:spMkLst>
        </pc:spChg>
      </pc:sldChg>
      <pc:sldChg chg="ord">
        <pc:chgData name="Rodney Eric Williams" userId="2f4fed71-3ac0-41d9-8fb4-08fc8126db62" providerId="ADAL" clId="{654363ED-55EE-41C7-879F-D642581FACE3}" dt="2023-09-13T14:46:45.760" v="3504"/>
        <pc:sldMkLst>
          <pc:docMk/>
          <pc:sldMk cId="2855801908" sldId="283"/>
        </pc:sldMkLst>
      </pc:sldChg>
      <pc:sldChg chg="ord">
        <pc:chgData name="Rodney Eric Williams" userId="2f4fed71-3ac0-41d9-8fb4-08fc8126db62" providerId="ADAL" clId="{654363ED-55EE-41C7-879F-D642581FACE3}" dt="2023-09-13T14:46:45.760" v="3504"/>
        <pc:sldMkLst>
          <pc:docMk/>
          <pc:sldMk cId="276754375" sldId="284"/>
        </pc:sldMkLst>
      </pc:sldChg>
      <pc:sldChg chg="addSp delSp modSp mod ord">
        <pc:chgData name="Rodney Eric Williams" userId="2f4fed71-3ac0-41d9-8fb4-08fc8126db62" providerId="ADAL" clId="{654363ED-55EE-41C7-879F-D642581FACE3}" dt="2023-09-13T14:51:06.977" v="3521" actId="1076"/>
        <pc:sldMkLst>
          <pc:docMk/>
          <pc:sldMk cId="4285997978" sldId="285"/>
        </pc:sldMkLst>
        <pc:spChg chg="del">
          <ac:chgData name="Rodney Eric Williams" userId="2f4fed71-3ac0-41d9-8fb4-08fc8126db62" providerId="ADAL" clId="{654363ED-55EE-41C7-879F-D642581FACE3}" dt="2023-09-13T14:50:40.535" v="3511" actId="478"/>
          <ac:spMkLst>
            <pc:docMk/>
            <pc:sldMk cId="4285997978" sldId="285"/>
            <ac:spMk id="3" creationId="{BF018E2A-80D5-F5B0-45EA-BB8AC30F08D2}"/>
          </ac:spMkLst>
        </pc:spChg>
        <pc:spChg chg="add mod">
          <ac:chgData name="Rodney Eric Williams" userId="2f4fed71-3ac0-41d9-8fb4-08fc8126db62" providerId="ADAL" clId="{654363ED-55EE-41C7-879F-D642581FACE3}" dt="2023-09-13T14:51:06.977" v="3521" actId="1076"/>
          <ac:spMkLst>
            <pc:docMk/>
            <pc:sldMk cId="4285997978" sldId="285"/>
            <ac:spMk id="4" creationId="{6052E0B0-B118-DC16-6E06-15BC2F012C89}"/>
          </ac:spMkLst>
        </pc:spChg>
        <pc:picChg chg="mod">
          <ac:chgData name="Rodney Eric Williams" userId="2f4fed71-3ac0-41d9-8fb4-08fc8126db62" providerId="ADAL" clId="{654363ED-55EE-41C7-879F-D642581FACE3}" dt="2023-09-13T14:51:01.782" v="3520" actId="1076"/>
          <ac:picMkLst>
            <pc:docMk/>
            <pc:sldMk cId="4285997978" sldId="285"/>
            <ac:picMk id="108" creationId="{00000000-0000-0000-0000-000000000000}"/>
          </ac:picMkLst>
        </pc:picChg>
      </pc:sldChg>
      <pc:sldChg chg="ord">
        <pc:chgData name="Rodney Eric Williams" userId="2f4fed71-3ac0-41d9-8fb4-08fc8126db62" providerId="ADAL" clId="{654363ED-55EE-41C7-879F-D642581FACE3}" dt="2023-09-13T14:45:43.720" v="3498"/>
        <pc:sldMkLst>
          <pc:docMk/>
          <pc:sldMk cId="3020833417" sldId="291"/>
        </pc:sldMkLst>
      </pc:sldChg>
      <pc:sldChg chg="ord">
        <pc:chgData name="Rodney Eric Williams" userId="2f4fed71-3ac0-41d9-8fb4-08fc8126db62" providerId="ADAL" clId="{654363ED-55EE-41C7-879F-D642581FACE3}" dt="2023-09-13T14:47:20.024" v="3506"/>
        <pc:sldMkLst>
          <pc:docMk/>
          <pc:sldMk cId="0" sldId="292"/>
        </pc:sldMkLst>
      </pc:sldChg>
      <pc:sldChg chg="ord">
        <pc:chgData name="Rodney Eric Williams" userId="2f4fed71-3ac0-41d9-8fb4-08fc8126db62" providerId="ADAL" clId="{654363ED-55EE-41C7-879F-D642581FACE3}" dt="2023-09-13T14:47:20.024" v="3506"/>
        <pc:sldMkLst>
          <pc:docMk/>
          <pc:sldMk cId="0" sldId="293"/>
        </pc:sldMkLst>
      </pc:sldChg>
      <pc:sldChg chg="ord">
        <pc:chgData name="Rodney Eric Williams" userId="2f4fed71-3ac0-41d9-8fb4-08fc8126db62" providerId="ADAL" clId="{654363ED-55EE-41C7-879F-D642581FACE3}" dt="2023-09-13T14:46:28.417" v="3502"/>
        <pc:sldMkLst>
          <pc:docMk/>
          <pc:sldMk cId="647537002" sldId="294"/>
        </pc:sldMkLst>
      </pc:sldChg>
      <pc:sldChg chg="ord">
        <pc:chgData name="Rodney Eric Williams" userId="2f4fed71-3ac0-41d9-8fb4-08fc8126db62" providerId="ADAL" clId="{654363ED-55EE-41C7-879F-D642581FACE3}" dt="2023-09-13T14:46:11.942" v="3500"/>
        <pc:sldMkLst>
          <pc:docMk/>
          <pc:sldMk cId="1344397236" sldId="295"/>
        </pc:sldMkLst>
      </pc:sldChg>
      <pc:sldChg chg="ord">
        <pc:chgData name="Rodney Eric Williams" userId="2f4fed71-3ac0-41d9-8fb4-08fc8126db62" providerId="ADAL" clId="{654363ED-55EE-41C7-879F-D642581FACE3}" dt="2023-09-13T14:43:32.863" v="3492"/>
        <pc:sldMkLst>
          <pc:docMk/>
          <pc:sldMk cId="3350574098" sldId="296"/>
        </pc:sldMkLst>
      </pc:sldChg>
      <pc:sldChg chg="new del">
        <pc:chgData name="Rodney Eric Williams" userId="2f4fed71-3ac0-41d9-8fb4-08fc8126db62" providerId="ADAL" clId="{654363ED-55EE-41C7-879F-D642581FACE3}" dt="2023-09-13T13:30:17.581" v="1" actId="47"/>
        <pc:sldMkLst>
          <pc:docMk/>
          <pc:sldMk cId="32028969" sldId="297"/>
        </pc:sldMkLst>
      </pc:sldChg>
      <pc:sldChg chg="addSp delSp modSp add mod ord">
        <pc:chgData name="Rodney Eric Williams" userId="2f4fed71-3ac0-41d9-8fb4-08fc8126db62" providerId="ADAL" clId="{654363ED-55EE-41C7-879F-D642581FACE3}" dt="2023-09-13T14:01:20.289" v="2246"/>
        <pc:sldMkLst>
          <pc:docMk/>
          <pc:sldMk cId="2166049921" sldId="297"/>
        </pc:sldMkLst>
        <pc:spChg chg="add del mod">
          <ac:chgData name="Rodney Eric Williams" userId="2f4fed71-3ac0-41d9-8fb4-08fc8126db62" providerId="ADAL" clId="{654363ED-55EE-41C7-879F-D642581FACE3}" dt="2023-09-13T13:31:49.850" v="35" actId="478"/>
          <ac:spMkLst>
            <pc:docMk/>
            <pc:sldMk cId="2166049921" sldId="297"/>
            <ac:spMk id="3" creationId="{566179D0-6EC7-78FA-22F9-0E773374AA2A}"/>
          </ac:spMkLst>
        </pc:spChg>
        <pc:spChg chg="mod">
          <ac:chgData name="Rodney Eric Williams" userId="2f4fed71-3ac0-41d9-8fb4-08fc8126db62" providerId="ADAL" clId="{654363ED-55EE-41C7-879F-D642581FACE3}" dt="2023-09-13T13:30:48.864" v="29" actId="20577"/>
          <ac:spMkLst>
            <pc:docMk/>
            <pc:sldMk cId="2166049921" sldId="297"/>
            <ac:spMk id="122" creationId="{00000000-0000-0000-0000-000000000000}"/>
          </ac:spMkLst>
        </pc:spChg>
        <pc:spChg chg="add del mod">
          <ac:chgData name="Rodney Eric Williams" userId="2f4fed71-3ac0-41d9-8fb4-08fc8126db62" providerId="ADAL" clId="{654363ED-55EE-41C7-879F-D642581FACE3}" dt="2023-09-13T13:37:25.344" v="381" actId="20577"/>
          <ac:spMkLst>
            <pc:docMk/>
            <pc:sldMk cId="2166049921" sldId="297"/>
            <ac:spMk id="123" creationId="{00000000-0000-0000-0000-000000000000}"/>
          </ac:spMkLst>
        </pc:spChg>
      </pc:sldChg>
      <pc:sldChg chg="modSp add mod ord">
        <pc:chgData name="Rodney Eric Williams" userId="2f4fed71-3ac0-41d9-8fb4-08fc8126db62" providerId="ADAL" clId="{654363ED-55EE-41C7-879F-D642581FACE3}" dt="2023-09-13T14:01:23.307" v="2248"/>
        <pc:sldMkLst>
          <pc:docMk/>
          <pc:sldMk cId="1525616977" sldId="298"/>
        </pc:sldMkLst>
        <pc:spChg chg="mod">
          <ac:chgData name="Rodney Eric Williams" userId="2f4fed71-3ac0-41d9-8fb4-08fc8126db62" providerId="ADAL" clId="{654363ED-55EE-41C7-879F-D642581FACE3}" dt="2023-09-13T13:38:34.963" v="432" actId="20577"/>
          <ac:spMkLst>
            <pc:docMk/>
            <pc:sldMk cId="1525616977" sldId="298"/>
            <ac:spMk id="122" creationId="{00000000-0000-0000-0000-000000000000}"/>
          </ac:spMkLst>
        </pc:spChg>
        <pc:spChg chg="mod">
          <ac:chgData name="Rodney Eric Williams" userId="2f4fed71-3ac0-41d9-8fb4-08fc8126db62" providerId="ADAL" clId="{654363ED-55EE-41C7-879F-D642581FACE3}" dt="2023-09-13T13:46:45.587" v="1401" actId="20577"/>
          <ac:spMkLst>
            <pc:docMk/>
            <pc:sldMk cId="1525616977" sldId="298"/>
            <ac:spMk id="123" creationId="{00000000-0000-0000-0000-000000000000}"/>
          </ac:spMkLst>
        </pc:spChg>
      </pc:sldChg>
      <pc:sldChg chg="modSp new del mod">
        <pc:chgData name="Rodney Eric Williams" userId="2f4fed71-3ac0-41d9-8fb4-08fc8126db62" providerId="ADAL" clId="{654363ED-55EE-41C7-879F-D642581FACE3}" dt="2023-09-13T13:38:08.571" v="385" actId="47"/>
        <pc:sldMkLst>
          <pc:docMk/>
          <pc:sldMk cId="4168059232" sldId="298"/>
        </pc:sldMkLst>
        <pc:spChg chg="mod">
          <ac:chgData name="Rodney Eric Williams" userId="2f4fed71-3ac0-41d9-8fb4-08fc8126db62" providerId="ADAL" clId="{654363ED-55EE-41C7-879F-D642581FACE3}" dt="2023-09-13T13:38:04.357" v="384" actId="20577"/>
          <ac:spMkLst>
            <pc:docMk/>
            <pc:sldMk cId="4168059232" sldId="298"/>
            <ac:spMk id="2" creationId="{C4A1637F-E9D3-EA01-011E-E81489D8E765}"/>
          </ac:spMkLst>
        </pc:spChg>
      </pc:sldChg>
      <pc:sldChg chg="modSp add mod ord">
        <pc:chgData name="Rodney Eric Williams" userId="2f4fed71-3ac0-41d9-8fb4-08fc8126db62" providerId="ADAL" clId="{654363ED-55EE-41C7-879F-D642581FACE3}" dt="2023-09-13T14:01:34.810" v="2252"/>
        <pc:sldMkLst>
          <pc:docMk/>
          <pc:sldMk cId="453782207" sldId="299"/>
        </pc:sldMkLst>
        <pc:spChg chg="mod">
          <ac:chgData name="Rodney Eric Williams" userId="2f4fed71-3ac0-41d9-8fb4-08fc8126db62" providerId="ADAL" clId="{654363ED-55EE-41C7-879F-D642581FACE3}" dt="2023-09-13T13:47:10.307" v="1427" actId="20577"/>
          <ac:spMkLst>
            <pc:docMk/>
            <pc:sldMk cId="453782207" sldId="299"/>
            <ac:spMk id="122" creationId="{00000000-0000-0000-0000-000000000000}"/>
          </ac:spMkLst>
        </pc:spChg>
        <pc:spChg chg="mod">
          <ac:chgData name="Rodney Eric Williams" userId="2f4fed71-3ac0-41d9-8fb4-08fc8126db62" providerId="ADAL" clId="{654363ED-55EE-41C7-879F-D642581FACE3}" dt="2023-09-13T13:50:11.022" v="2055" actId="115"/>
          <ac:spMkLst>
            <pc:docMk/>
            <pc:sldMk cId="453782207" sldId="299"/>
            <ac:spMk id="123" creationId="{00000000-0000-0000-0000-000000000000}"/>
          </ac:spMkLst>
        </pc:spChg>
      </pc:sldChg>
      <pc:sldChg chg="addSp delSp modSp add mod ord">
        <pc:chgData name="Rodney Eric Williams" userId="2f4fed71-3ac0-41d9-8fb4-08fc8126db62" providerId="ADAL" clId="{654363ED-55EE-41C7-879F-D642581FACE3}" dt="2023-09-13T14:19:46.992" v="2861" actId="22"/>
        <pc:sldMkLst>
          <pc:docMk/>
          <pc:sldMk cId="688548642" sldId="300"/>
        </pc:sldMkLst>
        <pc:spChg chg="add del">
          <ac:chgData name="Rodney Eric Williams" userId="2f4fed71-3ac0-41d9-8fb4-08fc8126db62" providerId="ADAL" clId="{654363ED-55EE-41C7-879F-D642581FACE3}" dt="2023-09-13T14:19:46.992" v="2861" actId="22"/>
          <ac:spMkLst>
            <pc:docMk/>
            <pc:sldMk cId="688548642" sldId="300"/>
            <ac:spMk id="3" creationId="{EA464440-70B0-553B-6309-9242C7F9A31D}"/>
          </ac:spMkLst>
        </pc:spChg>
        <pc:spChg chg="mod">
          <ac:chgData name="Rodney Eric Williams" userId="2f4fed71-3ac0-41d9-8fb4-08fc8126db62" providerId="ADAL" clId="{654363ED-55EE-41C7-879F-D642581FACE3}" dt="2023-09-13T13:50:27.811" v="2071" actId="20577"/>
          <ac:spMkLst>
            <pc:docMk/>
            <pc:sldMk cId="688548642" sldId="300"/>
            <ac:spMk id="122" creationId="{00000000-0000-0000-0000-000000000000}"/>
          </ac:spMkLst>
        </pc:spChg>
        <pc:spChg chg="mod">
          <ac:chgData name="Rodney Eric Williams" userId="2f4fed71-3ac0-41d9-8fb4-08fc8126db62" providerId="ADAL" clId="{654363ED-55EE-41C7-879F-D642581FACE3}" dt="2023-09-13T14:09:31.457" v="2857" actId="20577"/>
          <ac:spMkLst>
            <pc:docMk/>
            <pc:sldMk cId="688548642" sldId="300"/>
            <ac:spMk id="123" creationId="{00000000-0000-0000-0000-000000000000}"/>
          </ac:spMkLst>
        </pc:spChg>
      </pc:sldChg>
      <pc:sldChg chg="modSp add mod">
        <pc:chgData name="Rodney Eric Williams" userId="2f4fed71-3ac0-41d9-8fb4-08fc8126db62" providerId="ADAL" clId="{654363ED-55EE-41C7-879F-D642581FACE3}" dt="2023-09-13T14:32:39.159" v="3280" actId="20577"/>
        <pc:sldMkLst>
          <pc:docMk/>
          <pc:sldMk cId="1043104300" sldId="301"/>
        </pc:sldMkLst>
        <pc:spChg chg="mod">
          <ac:chgData name="Rodney Eric Williams" userId="2f4fed71-3ac0-41d9-8fb4-08fc8126db62" providerId="ADAL" clId="{654363ED-55EE-41C7-879F-D642581FACE3}" dt="2023-09-13T14:26:27.623" v="3154" actId="1076"/>
          <ac:spMkLst>
            <pc:docMk/>
            <pc:sldMk cId="1043104300" sldId="301"/>
            <ac:spMk id="122" creationId="{00000000-0000-0000-0000-000000000000}"/>
          </ac:spMkLst>
        </pc:spChg>
        <pc:spChg chg="mod">
          <ac:chgData name="Rodney Eric Williams" userId="2f4fed71-3ac0-41d9-8fb4-08fc8126db62" providerId="ADAL" clId="{654363ED-55EE-41C7-879F-D642581FACE3}" dt="2023-09-13T14:32:39.159" v="3280" actId="20577"/>
          <ac:spMkLst>
            <pc:docMk/>
            <pc:sldMk cId="1043104300" sldId="301"/>
            <ac:spMk id="123" creationId="{00000000-0000-0000-0000-000000000000}"/>
          </ac:spMkLst>
        </pc:spChg>
      </pc:sldChg>
      <pc:sldChg chg="modSp add mod">
        <pc:chgData name="Rodney Eric Williams" userId="2f4fed71-3ac0-41d9-8fb4-08fc8126db62" providerId="ADAL" clId="{654363ED-55EE-41C7-879F-D642581FACE3}" dt="2023-09-13T14:35:50.515" v="3423" actId="20577"/>
        <pc:sldMkLst>
          <pc:docMk/>
          <pc:sldMk cId="960940996" sldId="302"/>
        </pc:sldMkLst>
        <pc:spChg chg="mod">
          <ac:chgData name="Rodney Eric Williams" userId="2f4fed71-3ac0-41d9-8fb4-08fc8126db62" providerId="ADAL" clId="{654363ED-55EE-41C7-879F-D642581FACE3}" dt="2023-09-13T14:32:57.714" v="3298" actId="20577"/>
          <ac:spMkLst>
            <pc:docMk/>
            <pc:sldMk cId="960940996" sldId="302"/>
            <ac:spMk id="122" creationId="{00000000-0000-0000-0000-000000000000}"/>
          </ac:spMkLst>
        </pc:spChg>
        <pc:spChg chg="mod">
          <ac:chgData name="Rodney Eric Williams" userId="2f4fed71-3ac0-41d9-8fb4-08fc8126db62" providerId="ADAL" clId="{654363ED-55EE-41C7-879F-D642581FACE3}" dt="2023-09-13T14:35:50.515" v="3423" actId="20577"/>
          <ac:spMkLst>
            <pc:docMk/>
            <pc:sldMk cId="960940996" sldId="302"/>
            <ac:spMk id="123" creationId="{00000000-0000-0000-0000-000000000000}"/>
          </ac:spMkLst>
        </pc:spChg>
      </pc:sldChg>
      <pc:sldChg chg="new del">
        <pc:chgData name="Rodney Eric Williams" userId="2f4fed71-3ac0-41d9-8fb4-08fc8126db62" providerId="ADAL" clId="{654363ED-55EE-41C7-879F-D642581FACE3}" dt="2023-09-13T14:36:11.447" v="3425" actId="47"/>
        <pc:sldMkLst>
          <pc:docMk/>
          <pc:sldMk cId="1564704104" sldId="303"/>
        </pc:sldMkLst>
      </pc:sldChg>
      <pc:sldChg chg="addSp delSp modSp add mod">
        <pc:chgData name="Rodney Eric Williams" userId="2f4fed71-3ac0-41d9-8fb4-08fc8126db62" providerId="ADAL" clId="{654363ED-55EE-41C7-879F-D642581FACE3}" dt="2023-09-21T17:20:05.726" v="3526" actId="1076"/>
        <pc:sldMkLst>
          <pc:docMk/>
          <pc:sldMk cId="2642781656" sldId="303"/>
        </pc:sldMkLst>
        <pc:spChg chg="mod">
          <ac:chgData name="Rodney Eric Williams" userId="2f4fed71-3ac0-41d9-8fb4-08fc8126db62" providerId="ADAL" clId="{654363ED-55EE-41C7-879F-D642581FACE3}" dt="2023-09-13T14:38:50.617" v="3466" actId="1076"/>
          <ac:spMkLst>
            <pc:docMk/>
            <pc:sldMk cId="2642781656" sldId="303"/>
            <ac:spMk id="122" creationId="{00000000-0000-0000-0000-000000000000}"/>
          </ac:spMkLst>
        </pc:spChg>
        <pc:spChg chg="del mod">
          <ac:chgData name="Rodney Eric Williams" userId="2f4fed71-3ac0-41d9-8fb4-08fc8126db62" providerId="ADAL" clId="{654363ED-55EE-41C7-879F-D642581FACE3}" dt="2023-09-13T14:38:29.185" v="3463" actId="478"/>
          <ac:spMkLst>
            <pc:docMk/>
            <pc:sldMk cId="2642781656" sldId="303"/>
            <ac:spMk id="123" creationId="{00000000-0000-0000-0000-000000000000}"/>
          </ac:spMkLst>
        </pc:spChg>
        <pc:picChg chg="add mod modCrop">
          <ac:chgData name="Rodney Eric Williams" userId="2f4fed71-3ac0-41d9-8fb4-08fc8126db62" providerId="ADAL" clId="{654363ED-55EE-41C7-879F-D642581FACE3}" dt="2023-09-21T17:20:05.726" v="3526" actId="1076"/>
          <ac:picMkLst>
            <pc:docMk/>
            <pc:sldMk cId="2642781656" sldId="303"/>
            <ac:picMk id="3" creationId="{C62F21D7-3A4E-9CE7-EBF1-B452B8871D0C}"/>
          </ac:picMkLst>
        </pc:picChg>
      </pc:sldChg>
    </pc:docChg>
  </pc:docChgLst>
  <pc:docChgLst>
    <pc:chgData name="Juliane Liberto" userId="S::jlibert7@jh.edu::711e1a91-b9c3-49e9-9f19-0daa4d30318c" providerId="AD" clId="Web-{34FB8A5C-9E9A-43FA-A0B5-CD5DABF2DEF0}"/>
    <pc:docChg chg="addSld modSld">
      <pc:chgData name="Juliane Liberto" userId="S::jlibert7@jh.edu::711e1a91-b9c3-49e9-9f19-0daa4d30318c" providerId="AD" clId="Web-{34FB8A5C-9E9A-43FA-A0B5-CD5DABF2DEF0}" dt="2023-09-12T19:44:30.931" v="165" actId="20577"/>
      <pc:docMkLst>
        <pc:docMk/>
      </pc:docMkLst>
      <pc:sldChg chg="modSp">
        <pc:chgData name="Juliane Liberto" userId="S::jlibert7@jh.edu::711e1a91-b9c3-49e9-9f19-0daa4d30318c" providerId="AD" clId="Web-{34FB8A5C-9E9A-43FA-A0B5-CD5DABF2DEF0}" dt="2023-09-12T19:32:39.282" v="2" actId="20577"/>
        <pc:sldMkLst>
          <pc:docMk/>
          <pc:sldMk cId="0" sldId="257"/>
        </pc:sldMkLst>
        <pc:spChg chg="mod">
          <ac:chgData name="Juliane Liberto" userId="S::jlibert7@jh.edu::711e1a91-b9c3-49e9-9f19-0daa4d30318c" providerId="AD" clId="Web-{34FB8A5C-9E9A-43FA-A0B5-CD5DABF2DEF0}" dt="2023-09-12T19:32:39.282" v="2" actId="20577"/>
          <ac:spMkLst>
            <pc:docMk/>
            <pc:sldMk cId="0" sldId="257"/>
            <ac:spMk id="103" creationId="{00000000-0000-0000-0000-000000000000}"/>
          </ac:spMkLst>
        </pc:spChg>
      </pc:sldChg>
      <pc:sldChg chg="addSp modSp add replId">
        <pc:chgData name="Juliane Liberto" userId="S::jlibert7@jh.edu::711e1a91-b9c3-49e9-9f19-0daa4d30318c" providerId="AD" clId="Web-{34FB8A5C-9E9A-43FA-A0B5-CD5DABF2DEF0}" dt="2023-09-12T19:44:30.931" v="165" actId="20577"/>
        <pc:sldMkLst>
          <pc:docMk/>
          <pc:sldMk cId="4285997978" sldId="285"/>
        </pc:sldMkLst>
        <pc:spChg chg="add mod">
          <ac:chgData name="Juliane Liberto" userId="S::jlibert7@jh.edu::711e1a91-b9c3-49e9-9f19-0daa4d30318c" providerId="AD" clId="Web-{34FB8A5C-9E9A-43FA-A0B5-CD5DABF2DEF0}" dt="2023-09-12T19:44:30.931" v="165" actId="20577"/>
          <ac:spMkLst>
            <pc:docMk/>
            <pc:sldMk cId="4285997978" sldId="285"/>
            <ac:spMk id="3" creationId="{BF018E2A-80D5-F5B0-45EA-BB8AC30F08D2}"/>
          </ac:spMkLst>
        </pc:spChg>
        <pc:spChg chg="mod">
          <ac:chgData name="Juliane Liberto" userId="S::jlibert7@jh.edu::711e1a91-b9c3-49e9-9f19-0daa4d30318c" providerId="AD" clId="Web-{34FB8A5C-9E9A-43FA-A0B5-CD5DABF2DEF0}" dt="2023-09-12T19:42:08.739" v="157" actId="20577"/>
          <ac:spMkLst>
            <pc:docMk/>
            <pc:sldMk cId="4285997978" sldId="285"/>
            <ac:spMk id="109" creationId="{00000000-0000-0000-0000-000000000000}"/>
          </ac:spMkLst>
        </pc:spChg>
        <pc:spChg chg="mod">
          <ac:chgData name="Juliane Liberto" userId="S::jlibert7@jh.edu::711e1a91-b9c3-49e9-9f19-0daa4d30318c" providerId="AD" clId="Web-{34FB8A5C-9E9A-43FA-A0B5-CD5DABF2DEF0}" dt="2023-09-12T19:39:48.078" v="139" actId="1076"/>
          <ac:spMkLst>
            <pc:docMk/>
            <pc:sldMk cId="4285997978" sldId="285"/>
            <ac:spMk id="110" creationId="{00000000-0000-0000-0000-000000000000}"/>
          </ac:spMkLst>
        </pc:spChg>
      </pc:sldChg>
    </pc:docChg>
  </pc:docChgLst>
  <pc:docChgLst>
    <pc:chgData name="Juliane Liberto" userId="S::jlibert7@jh.edu::711e1a91-b9c3-49e9-9f19-0daa4d30318c" providerId="AD" clId="Web-{646D7755-13D3-4388-BCAB-188F0CD6505D}"/>
    <pc:docChg chg="modSld">
      <pc:chgData name="Juliane Liberto" userId="S::jlibert7@jh.edu::711e1a91-b9c3-49e9-9f19-0daa4d30318c" providerId="AD" clId="Web-{646D7755-13D3-4388-BCAB-188F0CD6505D}" dt="2023-09-13T17:24:19.172" v="21" actId="20577"/>
      <pc:docMkLst>
        <pc:docMk/>
      </pc:docMkLst>
      <pc:sldChg chg="modSp">
        <pc:chgData name="Juliane Liberto" userId="S::jlibert7@jh.edu::711e1a91-b9c3-49e9-9f19-0daa4d30318c" providerId="AD" clId="Web-{646D7755-13D3-4388-BCAB-188F0CD6505D}" dt="2023-09-13T15:48:54.470" v="1" actId="20577"/>
        <pc:sldMkLst>
          <pc:docMk/>
          <pc:sldMk cId="0" sldId="257"/>
        </pc:sldMkLst>
        <pc:spChg chg="mod">
          <ac:chgData name="Juliane Liberto" userId="S::jlibert7@jh.edu::711e1a91-b9c3-49e9-9f19-0daa4d30318c" providerId="AD" clId="Web-{646D7755-13D3-4388-BCAB-188F0CD6505D}" dt="2023-09-13T15:48:54.470" v="1" actId="20577"/>
          <ac:spMkLst>
            <pc:docMk/>
            <pc:sldMk cId="0" sldId="257"/>
            <ac:spMk id="103" creationId="{00000000-0000-0000-0000-000000000000}"/>
          </ac:spMkLst>
        </pc:spChg>
      </pc:sldChg>
      <pc:sldChg chg="modSp">
        <pc:chgData name="Juliane Liberto" userId="S::jlibert7@jh.edu::711e1a91-b9c3-49e9-9f19-0daa4d30318c" providerId="AD" clId="Web-{646D7755-13D3-4388-BCAB-188F0CD6505D}" dt="2023-09-13T17:24:19.172" v="21" actId="20577"/>
        <pc:sldMkLst>
          <pc:docMk/>
          <pc:sldMk cId="0" sldId="273"/>
        </pc:sldMkLst>
        <pc:spChg chg="mod">
          <ac:chgData name="Juliane Liberto" userId="S::jlibert7@jh.edu::711e1a91-b9c3-49e9-9f19-0daa4d30318c" providerId="AD" clId="Web-{646D7755-13D3-4388-BCAB-188F0CD6505D}" dt="2023-09-13T17:24:19.172" v="21" actId="20577"/>
          <ac:spMkLst>
            <pc:docMk/>
            <pc:sldMk cId="0" sldId="273"/>
            <ac:spMk id="4" creationId="{2DBC27F3-9210-E27B-6F0E-AB328602ADC9}"/>
          </ac:spMkLst>
        </pc:spChg>
        <pc:spChg chg="mod">
          <ac:chgData name="Juliane Liberto" userId="S::jlibert7@jh.edu::711e1a91-b9c3-49e9-9f19-0daa4d30318c" providerId="AD" clId="Web-{646D7755-13D3-4388-BCAB-188F0CD6505D}" dt="2023-09-13T17:24:09.156" v="17" actId="1076"/>
          <ac:spMkLst>
            <pc:docMk/>
            <pc:sldMk cId="0" sldId="273"/>
            <ac:spMk id="228" creationId="{00000000-0000-0000-0000-000000000000}"/>
          </ac:spMkLst>
        </pc:spChg>
        <pc:grpChg chg="mod">
          <ac:chgData name="Juliane Liberto" userId="S::jlibert7@jh.edu::711e1a91-b9c3-49e9-9f19-0daa4d30318c" providerId="AD" clId="Web-{646D7755-13D3-4388-BCAB-188F0CD6505D}" dt="2023-09-13T17:24:09.296" v="18" actId="1076"/>
          <ac:grpSpMkLst>
            <pc:docMk/>
            <pc:sldMk cId="0" sldId="273"/>
            <ac:grpSpMk id="5" creationId="{AA1B9D1D-CACD-76D2-9C81-AFE02EE1BBFF}"/>
          </ac:grpSpMkLst>
        </pc:grpChg>
        <pc:picChg chg="mod">
          <ac:chgData name="Juliane Liberto" userId="S::jlibert7@jh.edu::711e1a91-b9c3-49e9-9f19-0daa4d30318c" providerId="AD" clId="Web-{646D7755-13D3-4388-BCAB-188F0CD6505D}" dt="2023-09-13T17:24:14.594" v="19" actId="1076"/>
          <ac:picMkLst>
            <pc:docMk/>
            <pc:sldMk cId="0" sldId="273"/>
            <ac:picMk id="233" creationId="{00000000-0000-0000-0000-000000000000}"/>
          </ac:picMkLst>
        </pc:picChg>
      </pc:sldChg>
      <pc:sldChg chg="modSp">
        <pc:chgData name="Juliane Liberto" userId="S::jlibert7@jh.edu::711e1a91-b9c3-49e9-9f19-0daa4d30318c" providerId="AD" clId="Web-{646D7755-13D3-4388-BCAB-188F0CD6505D}" dt="2023-09-13T17:21:10.503" v="10" actId="20577"/>
        <pc:sldMkLst>
          <pc:docMk/>
          <pc:sldMk cId="2855801908" sldId="283"/>
        </pc:sldMkLst>
        <pc:spChg chg="mod">
          <ac:chgData name="Juliane Liberto" userId="S::jlibert7@jh.edu::711e1a91-b9c3-49e9-9f19-0daa4d30318c" providerId="AD" clId="Web-{646D7755-13D3-4388-BCAB-188F0CD6505D}" dt="2023-09-13T17:21:10.503" v="10" actId="20577"/>
          <ac:spMkLst>
            <pc:docMk/>
            <pc:sldMk cId="2855801908" sldId="283"/>
            <ac:spMk id="14" creationId="{A9D8B833-CE25-23B6-29B5-E663B09AC245}"/>
          </ac:spMkLst>
        </pc:spChg>
      </pc:sldChg>
    </pc:docChg>
  </pc:docChgLst>
  <pc:docChgLst>
    <pc:chgData name="Estefan Santi" userId="S::esanti1@jh.edu::759ebb3e-7998-4be2-a2b5-d2012d9e874e" providerId="AD" clId="Web-{16FBD719-C9D3-4DDA-A6C1-5A01DB6A57EE}"/>
    <pc:docChg chg="modSld sldOrd">
      <pc:chgData name="Estefan Santi" userId="S::esanti1@jh.edu::759ebb3e-7998-4be2-a2b5-d2012d9e874e" providerId="AD" clId="Web-{16FBD719-C9D3-4DDA-A6C1-5A01DB6A57EE}" dt="2023-09-13T15:41:35.520" v="23"/>
      <pc:docMkLst>
        <pc:docMk/>
      </pc:docMkLst>
      <pc:sldChg chg="addSp modSp">
        <pc:chgData name="Estefan Santi" userId="S::esanti1@jh.edu::759ebb3e-7998-4be2-a2b5-d2012d9e874e" providerId="AD" clId="Web-{16FBD719-C9D3-4DDA-A6C1-5A01DB6A57EE}" dt="2023-09-13T15:40:51.081" v="22" actId="14100"/>
        <pc:sldMkLst>
          <pc:docMk/>
          <pc:sldMk cId="171078043" sldId="305"/>
        </pc:sldMkLst>
        <pc:spChg chg="mod">
          <ac:chgData name="Estefan Santi" userId="S::esanti1@jh.edu::759ebb3e-7998-4be2-a2b5-d2012d9e874e" providerId="AD" clId="Web-{16FBD719-C9D3-4DDA-A6C1-5A01DB6A57EE}" dt="2023-09-13T15:39:59.158" v="19" actId="14100"/>
          <ac:spMkLst>
            <pc:docMk/>
            <pc:sldMk cId="171078043" sldId="305"/>
            <ac:spMk id="122" creationId="{00000000-0000-0000-0000-000000000000}"/>
          </ac:spMkLst>
        </pc:spChg>
        <pc:spChg chg="mod">
          <ac:chgData name="Estefan Santi" userId="S::esanti1@jh.edu::759ebb3e-7998-4be2-a2b5-d2012d9e874e" providerId="AD" clId="Web-{16FBD719-C9D3-4DDA-A6C1-5A01DB6A57EE}" dt="2023-09-13T15:39:43.298" v="16" actId="14100"/>
          <ac:spMkLst>
            <pc:docMk/>
            <pc:sldMk cId="171078043" sldId="305"/>
            <ac:spMk id="123" creationId="{00000000-0000-0000-0000-000000000000}"/>
          </ac:spMkLst>
        </pc:spChg>
        <pc:picChg chg="add mod">
          <ac:chgData name="Estefan Santi" userId="S::esanti1@jh.edu::759ebb3e-7998-4be2-a2b5-d2012d9e874e" providerId="AD" clId="Web-{16FBD719-C9D3-4DDA-A6C1-5A01DB6A57EE}" dt="2023-09-13T15:40:51.081" v="22" actId="14100"/>
          <ac:picMkLst>
            <pc:docMk/>
            <pc:sldMk cId="171078043" sldId="305"/>
            <ac:picMk id="2" creationId="{72D21CF6-07CC-74CE-6BCC-F46A4BBF6B21}"/>
          </ac:picMkLst>
        </pc:picChg>
      </pc:sldChg>
      <pc:sldChg chg="ord">
        <pc:chgData name="Estefan Santi" userId="S::esanti1@jh.edu::759ebb3e-7998-4be2-a2b5-d2012d9e874e" providerId="AD" clId="Web-{16FBD719-C9D3-4DDA-A6C1-5A01DB6A57EE}" dt="2023-09-13T15:41:35.520" v="23"/>
        <pc:sldMkLst>
          <pc:docMk/>
          <pc:sldMk cId="981124503" sldId="307"/>
        </pc:sldMkLst>
      </pc:sldChg>
    </pc:docChg>
  </pc:docChgLst>
  <pc:docChgLst>
    <pc:chgData name="Edna A. Ferreira" userId="S::eferrei3@jh.edu::0e5ae3a1-1d8e-4287-827d-9050797fe4d3" providerId="AD" clId="Web-{C013CC8F-BA73-4A32-9F7C-0E0CD34116D8}"/>
    <pc:docChg chg="modSld">
      <pc:chgData name="Edna A. Ferreira" userId="S::eferrei3@jh.edu::0e5ae3a1-1d8e-4287-827d-9050797fe4d3" providerId="AD" clId="Web-{C013CC8F-BA73-4A32-9F7C-0E0CD34116D8}" dt="2023-09-13T20:44:03.704" v="13" actId="1076"/>
      <pc:docMkLst>
        <pc:docMk/>
      </pc:docMkLst>
      <pc:sldChg chg="modSp">
        <pc:chgData name="Edna A. Ferreira" userId="S::eferrei3@jh.edu::0e5ae3a1-1d8e-4287-827d-9050797fe4d3" providerId="AD" clId="Web-{C013CC8F-BA73-4A32-9F7C-0E0CD34116D8}" dt="2023-09-13T20:40:06.495" v="6" actId="1076"/>
        <pc:sldMkLst>
          <pc:docMk/>
          <pc:sldMk cId="688548642" sldId="300"/>
        </pc:sldMkLst>
        <pc:spChg chg="mod">
          <ac:chgData name="Edna A. Ferreira" userId="S::eferrei3@jh.edu::0e5ae3a1-1d8e-4287-827d-9050797fe4d3" providerId="AD" clId="Web-{C013CC8F-BA73-4A32-9F7C-0E0CD34116D8}" dt="2023-09-13T20:40:06.495" v="6" actId="1076"/>
          <ac:spMkLst>
            <pc:docMk/>
            <pc:sldMk cId="688548642" sldId="300"/>
            <ac:spMk id="123" creationId="{00000000-0000-0000-0000-000000000000}"/>
          </ac:spMkLst>
        </pc:spChg>
      </pc:sldChg>
      <pc:sldChg chg="modSp">
        <pc:chgData name="Edna A. Ferreira" userId="S::eferrei3@jh.edu::0e5ae3a1-1d8e-4287-827d-9050797fe4d3" providerId="AD" clId="Web-{C013CC8F-BA73-4A32-9F7C-0E0CD34116D8}" dt="2023-09-13T20:39:41.275" v="1" actId="1076"/>
        <pc:sldMkLst>
          <pc:docMk/>
          <pc:sldMk cId="1043104300" sldId="301"/>
        </pc:sldMkLst>
        <pc:spChg chg="mod">
          <ac:chgData name="Edna A. Ferreira" userId="S::eferrei3@jh.edu::0e5ae3a1-1d8e-4287-827d-9050797fe4d3" providerId="AD" clId="Web-{C013CC8F-BA73-4A32-9F7C-0E0CD34116D8}" dt="2023-09-13T20:39:41.275" v="1" actId="1076"/>
          <ac:spMkLst>
            <pc:docMk/>
            <pc:sldMk cId="1043104300" sldId="301"/>
            <ac:spMk id="123" creationId="{00000000-0000-0000-0000-000000000000}"/>
          </ac:spMkLst>
        </pc:spChg>
      </pc:sldChg>
      <pc:sldChg chg="modSp">
        <pc:chgData name="Edna A. Ferreira" userId="S::eferrei3@jh.edu::0e5ae3a1-1d8e-4287-827d-9050797fe4d3" providerId="AD" clId="Web-{C013CC8F-BA73-4A32-9F7C-0E0CD34116D8}" dt="2023-09-13T20:40:48.902" v="10" actId="1076"/>
        <pc:sldMkLst>
          <pc:docMk/>
          <pc:sldMk cId="960940996" sldId="302"/>
        </pc:sldMkLst>
        <pc:spChg chg="mod">
          <ac:chgData name="Edna A. Ferreira" userId="S::eferrei3@jh.edu::0e5ae3a1-1d8e-4287-827d-9050797fe4d3" providerId="AD" clId="Web-{C013CC8F-BA73-4A32-9F7C-0E0CD34116D8}" dt="2023-09-13T20:40:48.902" v="10" actId="1076"/>
          <ac:spMkLst>
            <pc:docMk/>
            <pc:sldMk cId="960940996" sldId="302"/>
            <ac:spMk id="123" creationId="{00000000-0000-0000-0000-000000000000}"/>
          </ac:spMkLst>
        </pc:spChg>
      </pc:sldChg>
      <pc:sldChg chg="modSp">
        <pc:chgData name="Edna A. Ferreira" userId="S::eferrei3@jh.edu::0e5ae3a1-1d8e-4287-827d-9050797fe4d3" providerId="AD" clId="Web-{C013CC8F-BA73-4A32-9F7C-0E0CD34116D8}" dt="2023-09-13T20:41:12.199" v="11" actId="1076"/>
        <pc:sldMkLst>
          <pc:docMk/>
          <pc:sldMk cId="2642781656" sldId="303"/>
        </pc:sldMkLst>
        <pc:spChg chg="mod">
          <ac:chgData name="Edna A. Ferreira" userId="S::eferrei3@jh.edu::0e5ae3a1-1d8e-4287-827d-9050797fe4d3" providerId="AD" clId="Web-{C013CC8F-BA73-4A32-9F7C-0E0CD34116D8}" dt="2023-09-13T20:41:12.199" v="11" actId="1076"/>
          <ac:spMkLst>
            <pc:docMk/>
            <pc:sldMk cId="2642781656" sldId="303"/>
            <ac:spMk id="122" creationId="{00000000-0000-0000-0000-000000000000}"/>
          </ac:spMkLst>
        </pc:spChg>
      </pc:sldChg>
      <pc:sldChg chg="modSp">
        <pc:chgData name="Edna A. Ferreira" userId="S::eferrei3@jh.edu::0e5ae3a1-1d8e-4287-827d-9050797fe4d3" providerId="AD" clId="Web-{C013CC8F-BA73-4A32-9F7C-0E0CD34116D8}" dt="2023-09-13T20:44:03.704" v="13" actId="1076"/>
        <pc:sldMkLst>
          <pc:docMk/>
          <pc:sldMk cId="171078043" sldId="305"/>
        </pc:sldMkLst>
        <pc:spChg chg="mod">
          <ac:chgData name="Edna A. Ferreira" userId="S::eferrei3@jh.edu::0e5ae3a1-1d8e-4287-827d-9050797fe4d3" providerId="AD" clId="Web-{C013CC8F-BA73-4A32-9F7C-0E0CD34116D8}" dt="2023-09-13T20:44:03.704" v="13" actId="1076"/>
          <ac:spMkLst>
            <pc:docMk/>
            <pc:sldMk cId="171078043" sldId="305"/>
            <ac:spMk id="123" creationId="{00000000-0000-0000-0000-000000000000}"/>
          </ac:spMkLst>
        </pc:spChg>
      </pc:sldChg>
      <pc:sldChg chg="modSp">
        <pc:chgData name="Edna A. Ferreira" userId="S::eferrei3@jh.edu::0e5ae3a1-1d8e-4287-827d-9050797fe4d3" providerId="AD" clId="Web-{C013CC8F-BA73-4A32-9F7C-0E0CD34116D8}" dt="2023-09-13T20:41:43.044" v="12" actId="1076"/>
        <pc:sldMkLst>
          <pc:docMk/>
          <pc:sldMk cId="3322753419" sldId="306"/>
        </pc:sldMkLst>
        <pc:spChg chg="mod">
          <ac:chgData name="Edna A. Ferreira" userId="S::eferrei3@jh.edu::0e5ae3a1-1d8e-4287-827d-9050797fe4d3" providerId="AD" clId="Web-{C013CC8F-BA73-4A32-9F7C-0E0CD34116D8}" dt="2023-09-13T20:41:43.044" v="12" actId="1076"/>
          <ac:spMkLst>
            <pc:docMk/>
            <pc:sldMk cId="3322753419" sldId="306"/>
            <ac:spMk id="5" creationId="{20CDE957-C01F-8477-F602-5CBC6619F5FD}"/>
          </ac:spMkLst>
        </pc:spChg>
      </pc:sldChg>
    </pc:docChg>
  </pc:docChgLst>
  <pc:docChgLst>
    <pc:chgData name="Juliane Liberto" userId="S::jlibert7@jh.edu::711e1a91-b9c3-49e9-9f19-0daa4d30318c" providerId="AD" clId="Web-{0B75B93D-7E58-E138-7E8D-47627CA9B804}"/>
    <pc:docChg chg="modSld">
      <pc:chgData name="Juliane Liberto" userId="S::jlibert7@jh.edu::711e1a91-b9c3-49e9-9f19-0daa4d30318c" providerId="AD" clId="Web-{0B75B93D-7E58-E138-7E8D-47627CA9B804}" dt="2023-09-13T19:11:45.075" v="25" actId="20577"/>
      <pc:docMkLst>
        <pc:docMk/>
      </pc:docMkLst>
      <pc:sldChg chg="modSp">
        <pc:chgData name="Juliane Liberto" userId="S::jlibert7@jh.edu::711e1a91-b9c3-49e9-9f19-0daa4d30318c" providerId="AD" clId="Web-{0B75B93D-7E58-E138-7E8D-47627CA9B804}" dt="2023-09-13T19:05:14.833" v="9" actId="20577"/>
        <pc:sldMkLst>
          <pc:docMk/>
          <pc:sldMk cId="4280780891" sldId="282"/>
        </pc:sldMkLst>
        <pc:spChg chg="mod">
          <ac:chgData name="Juliane Liberto" userId="S::jlibert7@jh.edu::711e1a91-b9c3-49e9-9f19-0daa4d30318c" providerId="AD" clId="Web-{0B75B93D-7E58-E138-7E8D-47627CA9B804}" dt="2023-09-13T19:05:14.833" v="9" actId="20577"/>
          <ac:spMkLst>
            <pc:docMk/>
            <pc:sldMk cId="4280780891" sldId="282"/>
            <ac:spMk id="16" creationId="{BC1C99ED-FA9F-B366-2413-9BF5DD01B78A}"/>
          </ac:spMkLst>
        </pc:spChg>
      </pc:sldChg>
      <pc:sldChg chg="modSp">
        <pc:chgData name="Juliane Liberto" userId="S::jlibert7@jh.edu::711e1a91-b9c3-49e9-9f19-0daa4d30318c" providerId="AD" clId="Web-{0B75B93D-7E58-E138-7E8D-47627CA9B804}" dt="2023-09-13T19:05:52.271" v="21" actId="1076"/>
        <pc:sldMkLst>
          <pc:docMk/>
          <pc:sldMk cId="2855801908" sldId="283"/>
        </pc:sldMkLst>
        <pc:spChg chg="mod">
          <ac:chgData name="Juliane Liberto" userId="S::jlibert7@jh.edu::711e1a91-b9c3-49e9-9f19-0daa4d30318c" providerId="AD" clId="Web-{0B75B93D-7E58-E138-7E8D-47627CA9B804}" dt="2023-09-13T19:05:52.256" v="20" actId="1076"/>
          <ac:spMkLst>
            <pc:docMk/>
            <pc:sldMk cId="2855801908" sldId="283"/>
            <ac:spMk id="10" creationId="{50CFFF69-FF94-73B2-EC07-914F2295B233}"/>
          </ac:spMkLst>
        </pc:spChg>
        <pc:spChg chg="mod">
          <ac:chgData name="Juliane Liberto" userId="S::jlibert7@jh.edu::711e1a91-b9c3-49e9-9f19-0daa4d30318c" providerId="AD" clId="Web-{0B75B93D-7E58-E138-7E8D-47627CA9B804}" dt="2023-09-13T19:05:52.271" v="21" actId="1076"/>
          <ac:spMkLst>
            <pc:docMk/>
            <pc:sldMk cId="2855801908" sldId="283"/>
            <ac:spMk id="14" creationId="{A9D8B833-CE25-23B6-29B5-E663B09AC245}"/>
          </ac:spMkLst>
        </pc:spChg>
        <pc:picChg chg="mod">
          <ac:chgData name="Juliane Liberto" userId="S::jlibert7@jh.edu::711e1a91-b9c3-49e9-9f19-0daa4d30318c" providerId="AD" clId="Web-{0B75B93D-7E58-E138-7E8D-47627CA9B804}" dt="2023-09-13T19:05:48.037" v="19" actId="1076"/>
          <ac:picMkLst>
            <pc:docMk/>
            <pc:sldMk cId="2855801908" sldId="283"/>
            <ac:picMk id="8" creationId="{48B97E86-2F4B-6583-90FC-B9DCCE0D92C7}"/>
          </ac:picMkLst>
        </pc:picChg>
      </pc:sldChg>
      <pc:sldChg chg="modSp">
        <pc:chgData name="Juliane Liberto" userId="S::jlibert7@jh.edu::711e1a91-b9c3-49e9-9f19-0daa4d30318c" providerId="AD" clId="Web-{0B75B93D-7E58-E138-7E8D-47627CA9B804}" dt="2023-09-13T19:11:45.075" v="25" actId="20577"/>
        <pc:sldMkLst>
          <pc:docMk/>
          <pc:sldMk cId="276754375" sldId="284"/>
        </pc:sldMkLst>
        <pc:spChg chg="mod">
          <ac:chgData name="Juliane Liberto" userId="S::jlibert7@jh.edu::711e1a91-b9c3-49e9-9f19-0daa4d30318c" providerId="AD" clId="Web-{0B75B93D-7E58-E138-7E8D-47627CA9B804}" dt="2023-09-13T19:11:45.075" v="25" actId="20577"/>
          <ac:spMkLst>
            <pc:docMk/>
            <pc:sldMk cId="276754375" sldId="284"/>
            <ac:spMk id="9" creationId="{8F79CCD1-D0EA-12F4-1A02-A286AB844550}"/>
          </ac:spMkLst>
        </pc:spChg>
      </pc:sldChg>
    </pc:docChg>
  </pc:docChgLst>
  <pc:docChgLst>
    <pc:chgData name="Ying-Yu (Ashley) Chen" userId="S::ychen401@jh.edu::ef2d144e-3c46-4c0c-ac17-76a2a79680c9" providerId="AD" clId="Web-{4A03BDD5-B709-4ECE-AD09-E1CF023E9AE0}"/>
    <pc:docChg chg="addSld modSld">
      <pc:chgData name="Ying-Yu (Ashley) Chen" userId="S::ychen401@jh.edu::ef2d144e-3c46-4c0c-ac17-76a2a79680c9" providerId="AD" clId="Web-{4A03BDD5-B709-4ECE-AD09-E1CF023E9AE0}" dt="2023-09-13T17:52:40.561" v="279" actId="20577"/>
      <pc:docMkLst>
        <pc:docMk/>
      </pc:docMkLst>
      <pc:sldChg chg="addSp delSp modSp add replId">
        <pc:chgData name="Ying-Yu (Ashley) Chen" userId="S::ychen401@jh.edu::ef2d144e-3c46-4c0c-ac17-76a2a79680c9" providerId="AD" clId="Web-{4A03BDD5-B709-4ECE-AD09-E1CF023E9AE0}" dt="2023-09-13T17:48:08.339" v="241" actId="1076"/>
        <pc:sldMkLst>
          <pc:docMk/>
          <pc:sldMk cId="2849099251" sldId="286"/>
        </pc:sldMkLst>
        <pc:spChg chg="add del mod">
          <ac:chgData name="Ying-Yu (Ashley) Chen" userId="S::ychen401@jh.edu::ef2d144e-3c46-4c0c-ac17-76a2a79680c9" providerId="AD" clId="Web-{4A03BDD5-B709-4ECE-AD09-E1CF023E9AE0}" dt="2023-09-12T20:56:50.205" v="52"/>
          <ac:spMkLst>
            <pc:docMk/>
            <pc:sldMk cId="2849099251" sldId="286"/>
            <ac:spMk id="3" creationId="{FCBDCF63-4D1C-5D32-3D52-74FD2516C6E0}"/>
          </ac:spMkLst>
        </pc:spChg>
        <pc:spChg chg="mod">
          <ac:chgData name="Ying-Yu (Ashley) Chen" userId="S::ychen401@jh.edu::ef2d144e-3c46-4c0c-ac17-76a2a79680c9" providerId="AD" clId="Web-{4A03BDD5-B709-4ECE-AD09-E1CF023E9AE0}" dt="2023-09-13T17:42:58.989" v="196" actId="14100"/>
          <ac:spMkLst>
            <pc:docMk/>
            <pc:sldMk cId="2849099251" sldId="286"/>
            <ac:spMk id="122" creationId="{00000000-0000-0000-0000-000000000000}"/>
          </ac:spMkLst>
        </pc:spChg>
        <pc:spChg chg="mod">
          <ac:chgData name="Ying-Yu (Ashley) Chen" userId="S::ychen401@jh.edu::ef2d144e-3c46-4c0c-ac17-76a2a79680c9" providerId="AD" clId="Web-{4A03BDD5-B709-4ECE-AD09-E1CF023E9AE0}" dt="2023-09-13T17:47:55.932" v="239" actId="1076"/>
          <ac:spMkLst>
            <pc:docMk/>
            <pc:sldMk cId="2849099251" sldId="286"/>
            <ac:spMk id="123" creationId="{00000000-0000-0000-0000-000000000000}"/>
          </ac:spMkLst>
        </pc:spChg>
        <pc:picChg chg="add del mod modCrop">
          <ac:chgData name="Ying-Yu (Ashley) Chen" userId="S::ychen401@jh.edu::ef2d144e-3c46-4c0c-ac17-76a2a79680c9" providerId="AD" clId="Web-{4A03BDD5-B709-4ECE-AD09-E1CF023E9AE0}" dt="2023-09-13T17:32:45.961" v="162"/>
          <ac:picMkLst>
            <pc:docMk/>
            <pc:sldMk cId="2849099251" sldId="286"/>
            <ac:picMk id="2" creationId="{888CC110-9DC3-36F7-963A-E095D17C0692}"/>
          </ac:picMkLst>
        </pc:picChg>
        <pc:picChg chg="add mod">
          <ac:chgData name="Ying-Yu (Ashley) Chen" userId="S::ychen401@jh.edu::ef2d144e-3c46-4c0c-ac17-76a2a79680c9" providerId="AD" clId="Web-{4A03BDD5-B709-4ECE-AD09-E1CF023E9AE0}" dt="2023-09-13T17:48:08.339" v="241" actId="1076"/>
          <ac:picMkLst>
            <pc:docMk/>
            <pc:sldMk cId="2849099251" sldId="286"/>
            <ac:picMk id="3" creationId="{9016544D-92C6-60B9-693C-6398191870C4}"/>
          </ac:picMkLst>
        </pc:picChg>
        <pc:picChg chg="add del mod modCrop">
          <ac:chgData name="Ying-Yu (Ashley) Chen" userId="S::ychen401@jh.edu::ef2d144e-3c46-4c0c-ac17-76a2a79680c9" providerId="AD" clId="Web-{4A03BDD5-B709-4ECE-AD09-E1CF023E9AE0}" dt="2023-09-13T17:31:33.394" v="150"/>
          <ac:picMkLst>
            <pc:docMk/>
            <pc:sldMk cId="2849099251" sldId="286"/>
            <ac:picMk id="4" creationId="{E91E7262-7837-BB21-ABE9-8C4F393A21BA}"/>
          </ac:picMkLst>
        </pc:picChg>
      </pc:sldChg>
      <pc:sldChg chg="delSp modSp add replId">
        <pc:chgData name="Ying-Yu (Ashley) Chen" userId="S::ychen401@jh.edu::ef2d144e-3c46-4c0c-ac17-76a2a79680c9" providerId="AD" clId="Web-{4A03BDD5-B709-4ECE-AD09-E1CF023E9AE0}" dt="2023-09-13T17:52:40.561" v="279" actId="20577"/>
        <pc:sldMkLst>
          <pc:docMk/>
          <pc:sldMk cId="3272159628" sldId="309"/>
        </pc:sldMkLst>
        <pc:spChg chg="mod">
          <ac:chgData name="Ying-Yu (Ashley) Chen" userId="S::ychen401@jh.edu::ef2d144e-3c46-4c0c-ac17-76a2a79680c9" providerId="AD" clId="Web-{4A03BDD5-B709-4ECE-AD09-E1CF023E9AE0}" dt="2023-09-13T17:48:56.280" v="246" actId="20577"/>
          <ac:spMkLst>
            <pc:docMk/>
            <pc:sldMk cId="3272159628" sldId="309"/>
            <ac:spMk id="122" creationId="{00000000-0000-0000-0000-000000000000}"/>
          </ac:spMkLst>
        </pc:spChg>
        <pc:spChg chg="mod">
          <ac:chgData name="Ying-Yu (Ashley) Chen" userId="S::ychen401@jh.edu::ef2d144e-3c46-4c0c-ac17-76a2a79680c9" providerId="AD" clId="Web-{4A03BDD5-B709-4ECE-AD09-E1CF023E9AE0}" dt="2023-09-13T17:52:40.561" v="279" actId="20577"/>
          <ac:spMkLst>
            <pc:docMk/>
            <pc:sldMk cId="3272159628" sldId="309"/>
            <ac:spMk id="123" creationId="{00000000-0000-0000-0000-000000000000}"/>
          </ac:spMkLst>
        </pc:spChg>
        <pc:picChg chg="del">
          <ac:chgData name="Ying-Yu (Ashley) Chen" userId="S::ychen401@jh.edu::ef2d144e-3c46-4c0c-ac17-76a2a79680c9" providerId="AD" clId="Web-{4A03BDD5-B709-4ECE-AD09-E1CF023E9AE0}" dt="2023-09-13T17:48:30.731" v="243"/>
          <ac:picMkLst>
            <pc:docMk/>
            <pc:sldMk cId="3272159628" sldId="309"/>
            <ac:picMk id="3" creationId="{9016544D-92C6-60B9-693C-6398191870C4}"/>
          </ac:picMkLst>
        </pc:picChg>
      </pc:sldChg>
      <pc:sldChg chg="modSp add replId">
        <pc:chgData name="Ying-Yu (Ashley) Chen" userId="S::ychen401@jh.edu::ef2d144e-3c46-4c0c-ac17-76a2a79680c9" providerId="AD" clId="Web-{4A03BDD5-B709-4ECE-AD09-E1CF023E9AE0}" dt="2023-09-13T17:50:51.757" v="258" actId="20577"/>
        <pc:sldMkLst>
          <pc:docMk/>
          <pc:sldMk cId="610592428" sldId="310"/>
        </pc:sldMkLst>
        <pc:spChg chg="mod">
          <ac:chgData name="Ying-Yu (Ashley) Chen" userId="S::ychen401@jh.edu::ef2d144e-3c46-4c0c-ac17-76a2a79680c9" providerId="AD" clId="Web-{4A03BDD5-B709-4ECE-AD09-E1CF023E9AE0}" dt="2023-09-13T17:50:51.757" v="258" actId="20577"/>
          <ac:spMkLst>
            <pc:docMk/>
            <pc:sldMk cId="610592428" sldId="310"/>
            <ac:spMk id="122" creationId="{00000000-0000-0000-0000-000000000000}"/>
          </ac:spMkLst>
        </pc:spChg>
      </pc:sldChg>
    </pc:docChg>
  </pc:docChgLst>
  <pc:docChgLst>
    <pc:chgData name="Estefan Santi" userId="S::esanti1@jh.edu::759ebb3e-7998-4be2-a2b5-d2012d9e874e" providerId="AD" clId="Web-{C7533502-93E4-41EE-B944-BBDF4F0574D1}"/>
    <pc:docChg chg="addSld modSld sldOrd">
      <pc:chgData name="Estefan Santi" userId="S::esanti1@jh.edu::759ebb3e-7998-4be2-a2b5-d2012d9e874e" providerId="AD" clId="Web-{C7533502-93E4-41EE-B944-BBDF4F0574D1}" dt="2023-09-13T15:36:10.034" v="225" actId="20577"/>
      <pc:docMkLst>
        <pc:docMk/>
      </pc:docMkLst>
      <pc:sldChg chg="modSp ord">
        <pc:chgData name="Estefan Santi" userId="S::esanti1@jh.edu::759ebb3e-7998-4be2-a2b5-d2012d9e874e" providerId="AD" clId="Web-{C7533502-93E4-41EE-B944-BBDF4F0574D1}" dt="2023-09-13T15:08:20.708" v="111"/>
        <pc:sldMkLst>
          <pc:docMk/>
          <pc:sldMk cId="3322753419" sldId="306"/>
        </pc:sldMkLst>
        <pc:spChg chg="mod">
          <ac:chgData name="Estefan Santi" userId="S::esanti1@jh.edu::759ebb3e-7998-4be2-a2b5-d2012d9e874e" providerId="AD" clId="Web-{C7533502-93E4-41EE-B944-BBDF4F0574D1}" dt="2023-09-13T15:08:20.645" v="110" actId="20577"/>
          <ac:spMkLst>
            <pc:docMk/>
            <pc:sldMk cId="3322753419" sldId="306"/>
            <ac:spMk id="5" creationId="{20CDE957-C01F-8477-F602-5CBC6619F5FD}"/>
          </ac:spMkLst>
        </pc:spChg>
      </pc:sldChg>
      <pc:sldChg chg="modSp add ord replId">
        <pc:chgData name="Estefan Santi" userId="S::esanti1@jh.edu::759ebb3e-7998-4be2-a2b5-d2012d9e874e" providerId="AD" clId="Web-{C7533502-93E4-41EE-B944-BBDF4F0574D1}" dt="2023-09-13T15:35:11.376" v="211" actId="20577"/>
        <pc:sldMkLst>
          <pc:docMk/>
          <pc:sldMk cId="981124503" sldId="307"/>
        </pc:sldMkLst>
        <pc:spChg chg="mod">
          <ac:chgData name="Estefan Santi" userId="S::esanti1@jh.edu::759ebb3e-7998-4be2-a2b5-d2012d9e874e" providerId="AD" clId="Web-{C7533502-93E4-41EE-B944-BBDF4F0574D1}" dt="2023-09-13T15:35:11.376" v="211" actId="20577"/>
          <ac:spMkLst>
            <pc:docMk/>
            <pc:sldMk cId="981124503" sldId="307"/>
            <ac:spMk id="5" creationId="{20CDE957-C01F-8477-F602-5CBC6619F5FD}"/>
          </ac:spMkLst>
        </pc:spChg>
        <pc:spChg chg="mod">
          <ac:chgData name="Estefan Santi" userId="S::esanti1@jh.edu::759ebb3e-7998-4be2-a2b5-d2012d9e874e" providerId="AD" clId="Web-{C7533502-93E4-41EE-B944-BBDF4F0574D1}" dt="2023-09-13T15:09:22.991" v="127" actId="20577"/>
          <ac:spMkLst>
            <pc:docMk/>
            <pc:sldMk cId="981124503" sldId="307"/>
            <ac:spMk id="122" creationId="{00000000-0000-0000-0000-000000000000}"/>
          </ac:spMkLst>
        </pc:spChg>
      </pc:sldChg>
      <pc:sldChg chg="delSp modSp add replId">
        <pc:chgData name="Estefan Santi" userId="S::esanti1@jh.edu::759ebb3e-7998-4be2-a2b5-d2012d9e874e" providerId="AD" clId="Web-{C7533502-93E4-41EE-B944-BBDF4F0574D1}" dt="2023-09-13T15:36:10.034" v="225" actId="20577"/>
        <pc:sldMkLst>
          <pc:docMk/>
          <pc:sldMk cId="391949223" sldId="308"/>
        </pc:sldMkLst>
        <pc:spChg chg="del mod">
          <ac:chgData name="Estefan Santi" userId="S::esanti1@jh.edu::759ebb3e-7998-4be2-a2b5-d2012d9e874e" providerId="AD" clId="Web-{C7533502-93E4-41EE-B944-BBDF4F0574D1}" dt="2023-09-13T15:35:36.111" v="214"/>
          <ac:spMkLst>
            <pc:docMk/>
            <pc:sldMk cId="391949223" sldId="308"/>
            <ac:spMk id="5" creationId="{20CDE957-C01F-8477-F602-5CBC6619F5FD}"/>
          </ac:spMkLst>
        </pc:spChg>
        <pc:spChg chg="mod">
          <ac:chgData name="Estefan Santi" userId="S::esanti1@jh.edu::759ebb3e-7998-4be2-a2b5-d2012d9e874e" providerId="AD" clId="Web-{C7533502-93E4-41EE-B944-BBDF4F0574D1}" dt="2023-09-13T15:36:10.034" v="225" actId="20577"/>
          <ac:spMkLst>
            <pc:docMk/>
            <pc:sldMk cId="391949223" sldId="308"/>
            <ac:spMk id="122" creationId="{00000000-0000-0000-0000-000000000000}"/>
          </ac:spMkLst>
        </pc:spChg>
      </pc:sldChg>
    </pc:docChg>
  </pc:docChgLst>
  <pc:docChgLst>
    <pc:chgData name="Juliane Liberto" userId="S::jlibert7@jh.edu::711e1a91-b9c3-49e9-9f19-0daa4d30318c" providerId="AD" clId="Web-{6DEF4745-B699-47B5-A05C-541AFE19BA68}"/>
    <pc:docChg chg="addSld modSld sldOrd">
      <pc:chgData name="Juliane Liberto" userId="S::jlibert7@jh.edu::711e1a91-b9c3-49e9-9f19-0daa4d30318c" providerId="AD" clId="Web-{6DEF4745-B699-47B5-A05C-541AFE19BA68}" dt="2023-09-12T16:32:36.133" v="1570" actId="1076"/>
      <pc:docMkLst>
        <pc:docMk/>
      </pc:docMkLst>
      <pc:sldChg chg="modSp">
        <pc:chgData name="Juliane Liberto" userId="S::jlibert7@jh.edu::711e1a91-b9c3-49e9-9f19-0daa4d30318c" providerId="AD" clId="Web-{6DEF4745-B699-47B5-A05C-541AFE19BA68}" dt="2023-09-12T15:24:19.323" v="2" actId="20577"/>
        <pc:sldMkLst>
          <pc:docMk/>
          <pc:sldMk cId="0" sldId="257"/>
        </pc:sldMkLst>
        <pc:spChg chg="mod">
          <ac:chgData name="Juliane Liberto" userId="S::jlibert7@jh.edu::711e1a91-b9c3-49e9-9f19-0daa4d30318c" providerId="AD" clId="Web-{6DEF4745-B699-47B5-A05C-541AFE19BA68}" dt="2023-09-12T15:24:19.323" v="2" actId="20577"/>
          <ac:spMkLst>
            <pc:docMk/>
            <pc:sldMk cId="0" sldId="257"/>
            <ac:spMk id="103" creationId="{00000000-0000-0000-0000-000000000000}"/>
          </ac:spMkLst>
        </pc:spChg>
      </pc:sldChg>
      <pc:sldChg chg="modSp">
        <pc:chgData name="Juliane Liberto" userId="S::jlibert7@jh.edu::711e1a91-b9c3-49e9-9f19-0daa4d30318c" providerId="AD" clId="Web-{6DEF4745-B699-47B5-A05C-541AFE19BA68}" dt="2023-09-12T15:24:22.526" v="4" actId="20577"/>
        <pc:sldMkLst>
          <pc:docMk/>
          <pc:sldMk cId="0" sldId="258"/>
        </pc:sldMkLst>
        <pc:spChg chg="mod">
          <ac:chgData name="Juliane Liberto" userId="S::jlibert7@jh.edu::711e1a91-b9c3-49e9-9f19-0daa4d30318c" providerId="AD" clId="Web-{6DEF4745-B699-47B5-A05C-541AFE19BA68}" dt="2023-09-12T15:24:22.526" v="4" actId="20577"/>
          <ac:spMkLst>
            <pc:docMk/>
            <pc:sldMk cId="0" sldId="258"/>
            <ac:spMk id="110" creationId="{00000000-0000-0000-0000-000000000000}"/>
          </ac:spMkLst>
        </pc:spChg>
      </pc:sldChg>
      <pc:sldChg chg="ord">
        <pc:chgData name="Juliane Liberto" userId="S::jlibert7@jh.edu::711e1a91-b9c3-49e9-9f19-0daa4d30318c" providerId="AD" clId="Web-{6DEF4745-B699-47B5-A05C-541AFE19BA68}" dt="2023-09-12T15:24:49.574" v="7"/>
        <pc:sldMkLst>
          <pc:docMk/>
          <pc:sldMk cId="0" sldId="263"/>
        </pc:sldMkLst>
      </pc:sldChg>
      <pc:sldChg chg="ord">
        <pc:chgData name="Juliane Liberto" userId="S::jlibert7@jh.edu::711e1a91-b9c3-49e9-9f19-0daa4d30318c" providerId="AD" clId="Web-{6DEF4745-B699-47B5-A05C-541AFE19BA68}" dt="2023-09-12T15:25:00.293" v="9"/>
        <pc:sldMkLst>
          <pc:docMk/>
          <pc:sldMk cId="0" sldId="264"/>
        </pc:sldMkLst>
      </pc:sldChg>
      <pc:sldChg chg="addSp delSp modSp new ord">
        <pc:chgData name="Juliane Liberto" userId="S::jlibert7@jh.edu::711e1a91-b9c3-49e9-9f19-0daa4d30318c" providerId="AD" clId="Web-{6DEF4745-B699-47B5-A05C-541AFE19BA68}" dt="2023-09-12T16:32:05.944" v="1564" actId="1076"/>
        <pc:sldMkLst>
          <pc:docMk/>
          <pc:sldMk cId="4280780891" sldId="282"/>
        </pc:sldMkLst>
        <pc:spChg chg="del">
          <ac:chgData name="Juliane Liberto" userId="S::jlibert7@jh.edu::711e1a91-b9c3-49e9-9f19-0daa4d30318c" providerId="AD" clId="Web-{6DEF4745-B699-47B5-A05C-541AFE19BA68}" dt="2023-09-12T15:25:32.825" v="18"/>
          <ac:spMkLst>
            <pc:docMk/>
            <pc:sldMk cId="4280780891" sldId="282"/>
            <ac:spMk id="2" creationId="{A99BFE0E-4C00-DA05-ED40-2E899CB1FADA}"/>
          </ac:spMkLst>
        </pc:spChg>
        <pc:spChg chg="del">
          <ac:chgData name="Juliane Liberto" userId="S::jlibert7@jh.edu::711e1a91-b9c3-49e9-9f19-0daa4d30318c" providerId="AD" clId="Web-{6DEF4745-B699-47B5-A05C-541AFE19BA68}" dt="2023-09-12T15:25:31.247" v="17"/>
          <ac:spMkLst>
            <pc:docMk/>
            <pc:sldMk cId="4280780891" sldId="282"/>
            <ac:spMk id="3" creationId="{6EE2910D-22AB-B903-627C-97BBD2DCDF1F}"/>
          </ac:spMkLst>
        </pc:spChg>
        <pc:spChg chg="add mod">
          <ac:chgData name="Juliane Liberto" userId="S::jlibert7@jh.edu::711e1a91-b9c3-49e9-9f19-0daa4d30318c" providerId="AD" clId="Web-{6DEF4745-B699-47B5-A05C-541AFE19BA68}" dt="2023-09-12T15:26:57.765" v="51" actId="20577"/>
          <ac:spMkLst>
            <pc:docMk/>
            <pc:sldMk cId="4280780891" sldId="282"/>
            <ac:spMk id="5" creationId="{D739F7BD-8F5F-1504-46E1-6B5B77A68C1F}"/>
          </ac:spMkLst>
        </pc:spChg>
        <pc:spChg chg="add mod">
          <ac:chgData name="Juliane Liberto" userId="S::jlibert7@jh.edu::711e1a91-b9c3-49e9-9f19-0daa4d30318c" providerId="AD" clId="Web-{6DEF4745-B699-47B5-A05C-541AFE19BA68}" dt="2023-09-12T16:31:38.334" v="1563" actId="1076"/>
          <ac:spMkLst>
            <pc:docMk/>
            <pc:sldMk cId="4280780891" sldId="282"/>
            <ac:spMk id="16" creationId="{BC1C99ED-FA9F-B366-2413-9BF5DD01B78A}"/>
          </ac:spMkLst>
        </pc:spChg>
        <pc:spChg chg="add mod">
          <ac:chgData name="Juliane Liberto" userId="S::jlibert7@jh.edu::711e1a91-b9c3-49e9-9f19-0daa4d30318c" providerId="AD" clId="Web-{6DEF4745-B699-47B5-A05C-541AFE19BA68}" dt="2023-09-12T16:32:05.944" v="1564" actId="1076"/>
          <ac:spMkLst>
            <pc:docMk/>
            <pc:sldMk cId="4280780891" sldId="282"/>
            <ac:spMk id="18" creationId="{1F4B1E9A-5351-7C2D-F51F-B40DB0127CE9}"/>
          </ac:spMkLst>
        </pc:spChg>
        <pc:spChg chg="add mod">
          <ac:chgData name="Juliane Liberto" userId="S::jlibert7@jh.edu::711e1a91-b9c3-49e9-9f19-0daa4d30318c" providerId="AD" clId="Web-{6DEF4745-B699-47B5-A05C-541AFE19BA68}" dt="2023-09-12T16:20:23.702" v="1292" actId="1076"/>
          <ac:spMkLst>
            <pc:docMk/>
            <pc:sldMk cId="4280780891" sldId="282"/>
            <ac:spMk id="21" creationId="{783A164B-4B74-EE27-7F34-9F01C06C8CA0}"/>
          </ac:spMkLst>
        </pc:spChg>
        <pc:picChg chg="add">
          <ac:chgData name="Juliane Liberto" userId="S::jlibert7@jh.edu::711e1a91-b9c3-49e9-9f19-0daa4d30318c" providerId="AD" clId="Web-{6DEF4745-B699-47B5-A05C-541AFE19BA68}" dt="2023-09-12T15:25:29.778" v="16"/>
          <ac:picMkLst>
            <pc:docMk/>
            <pc:sldMk cId="4280780891" sldId="282"/>
            <ac:picMk id="7" creationId="{4D4617E0-D6D0-439B-A3E1-76EF14A4AE0E}"/>
          </ac:picMkLst>
        </pc:picChg>
        <pc:picChg chg="add del mod">
          <ac:chgData name="Juliane Liberto" userId="S::jlibert7@jh.edu::711e1a91-b9c3-49e9-9f19-0daa4d30318c" providerId="AD" clId="Web-{6DEF4745-B699-47B5-A05C-541AFE19BA68}" dt="2023-09-12T15:40:53.716" v="383"/>
          <ac:picMkLst>
            <pc:docMk/>
            <pc:sldMk cId="4280780891" sldId="282"/>
            <ac:picMk id="8" creationId="{3D3E2F12-A9C0-49C7-2A20-E01E2C23B268}"/>
          </ac:picMkLst>
        </pc:picChg>
        <pc:picChg chg="add del mod">
          <ac:chgData name="Juliane Liberto" userId="S::jlibert7@jh.edu::711e1a91-b9c3-49e9-9f19-0daa4d30318c" providerId="AD" clId="Web-{6DEF4745-B699-47B5-A05C-541AFE19BA68}" dt="2023-09-12T15:40:06.542" v="381"/>
          <ac:picMkLst>
            <pc:docMk/>
            <pc:sldMk cId="4280780891" sldId="282"/>
            <ac:picMk id="9" creationId="{3ABE678F-E231-5B34-915C-699C5523BF01}"/>
          </ac:picMkLst>
        </pc:picChg>
        <pc:picChg chg="add mod">
          <ac:chgData name="Juliane Liberto" userId="S::jlibert7@jh.edu::711e1a91-b9c3-49e9-9f19-0daa4d30318c" providerId="AD" clId="Web-{6DEF4745-B699-47B5-A05C-541AFE19BA68}" dt="2023-09-12T15:53:57.804" v="838" actId="1076"/>
          <ac:picMkLst>
            <pc:docMk/>
            <pc:sldMk cId="4280780891" sldId="282"/>
            <ac:picMk id="10" creationId="{6790BB5B-8FE7-7BED-8DA7-5F6351A814DF}"/>
          </ac:picMkLst>
        </pc:picChg>
        <pc:picChg chg="add mod">
          <ac:chgData name="Juliane Liberto" userId="S::jlibert7@jh.edu::711e1a91-b9c3-49e9-9f19-0daa4d30318c" providerId="AD" clId="Web-{6DEF4745-B699-47B5-A05C-541AFE19BA68}" dt="2023-09-12T15:53:57.836" v="839" actId="1076"/>
          <ac:picMkLst>
            <pc:docMk/>
            <pc:sldMk cId="4280780891" sldId="282"/>
            <ac:picMk id="11" creationId="{E08D2D91-806B-3DE8-F583-D4B5A7A72D3C}"/>
          </ac:picMkLst>
        </pc:picChg>
        <pc:picChg chg="add mod">
          <ac:chgData name="Juliane Liberto" userId="S::jlibert7@jh.edu::711e1a91-b9c3-49e9-9f19-0daa4d30318c" providerId="AD" clId="Web-{6DEF4745-B699-47B5-A05C-541AFE19BA68}" dt="2023-09-12T15:53:57.883" v="840" actId="1076"/>
          <ac:picMkLst>
            <pc:docMk/>
            <pc:sldMk cId="4280780891" sldId="282"/>
            <ac:picMk id="12" creationId="{A85C6D8D-74E3-4DA9-33D5-5B1865B99DC3}"/>
          </ac:picMkLst>
        </pc:picChg>
        <pc:picChg chg="add mod">
          <ac:chgData name="Juliane Liberto" userId="S::jlibert7@jh.edu::711e1a91-b9c3-49e9-9f19-0daa4d30318c" providerId="AD" clId="Web-{6DEF4745-B699-47B5-A05C-541AFE19BA68}" dt="2023-09-12T15:53:57.914" v="841" actId="1076"/>
          <ac:picMkLst>
            <pc:docMk/>
            <pc:sldMk cId="4280780891" sldId="282"/>
            <ac:picMk id="13" creationId="{CD97E7D6-F6E4-C985-FC7E-BC16738EEF72}"/>
          </ac:picMkLst>
        </pc:picChg>
        <pc:picChg chg="add mod">
          <ac:chgData name="Juliane Liberto" userId="S::jlibert7@jh.edu::711e1a91-b9c3-49e9-9f19-0daa4d30318c" providerId="AD" clId="Web-{6DEF4745-B699-47B5-A05C-541AFE19BA68}" dt="2023-09-12T15:53:57.945" v="842" actId="1076"/>
          <ac:picMkLst>
            <pc:docMk/>
            <pc:sldMk cId="4280780891" sldId="282"/>
            <ac:picMk id="14" creationId="{A89B5059-A980-9E95-6187-A9ED31EB1AF5}"/>
          </ac:picMkLst>
        </pc:picChg>
        <pc:picChg chg="add del mod">
          <ac:chgData name="Juliane Liberto" userId="S::jlibert7@jh.edu::711e1a91-b9c3-49e9-9f19-0daa4d30318c" providerId="AD" clId="Web-{6DEF4745-B699-47B5-A05C-541AFE19BA68}" dt="2023-09-12T15:53:07.350" v="828"/>
          <ac:picMkLst>
            <pc:docMk/>
            <pc:sldMk cId="4280780891" sldId="282"/>
            <ac:picMk id="19" creationId="{685EF4B9-DFF2-C746-592E-7BEC8567DDC2}"/>
          </ac:picMkLst>
        </pc:picChg>
      </pc:sldChg>
      <pc:sldChg chg="addSp delSp modSp add replId">
        <pc:chgData name="Juliane Liberto" userId="S::jlibert7@jh.edu::711e1a91-b9c3-49e9-9f19-0daa4d30318c" providerId="AD" clId="Web-{6DEF4745-B699-47B5-A05C-541AFE19BA68}" dt="2023-09-12T16:32:36.133" v="1570" actId="1076"/>
        <pc:sldMkLst>
          <pc:docMk/>
          <pc:sldMk cId="2855801908" sldId="283"/>
        </pc:sldMkLst>
        <pc:spChg chg="del">
          <ac:chgData name="Juliane Liberto" userId="S::jlibert7@jh.edu::711e1a91-b9c3-49e9-9f19-0daa4d30318c" providerId="AD" clId="Web-{6DEF4745-B699-47B5-A05C-541AFE19BA68}" dt="2023-09-12T15:25:37.200" v="20"/>
          <ac:spMkLst>
            <pc:docMk/>
            <pc:sldMk cId="2855801908" sldId="283"/>
            <ac:spMk id="2" creationId="{A99BFE0E-4C00-DA05-ED40-2E899CB1FADA}"/>
          </ac:spMkLst>
        </pc:spChg>
        <pc:spChg chg="del">
          <ac:chgData name="Juliane Liberto" userId="S::jlibert7@jh.edu::711e1a91-b9c3-49e9-9f19-0daa4d30318c" providerId="AD" clId="Web-{6DEF4745-B699-47B5-A05C-541AFE19BA68}" dt="2023-09-12T15:25:37.200" v="19"/>
          <ac:spMkLst>
            <pc:docMk/>
            <pc:sldMk cId="2855801908" sldId="283"/>
            <ac:spMk id="3" creationId="{6EE2910D-22AB-B903-627C-97BBD2DCDF1F}"/>
          </ac:spMkLst>
        </pc:spChg>
        <pc:spChg chg="add">
          <ac:chgData name="Juliane Liberto" userId="S::jlibert7@jh.edu::711e1a91-b9c3-49e9-9f19-0daa4d30318c" providerId="AD" clId="Web-{6DEF4745-B699-47B5-A05C-541AFE19BA68}" dt="2023-09-12T15:26:19.905" v="30"/>
          <ac:spMkLst>
            <pc:docMk/>
            <pc:sldMk cId="2855801908" sldId="283"/>
            <ac:spMk id="5" creationId="{389D2C65-0D91-B5E0-2B58-406515902226}"/>
          </ac:spMkLst>
        </pc:spChg>
        <pc:spChg chg="add mod">
          <ac:chgData name="Juliane Liberto" userId="S::jlibert7@jh.edu::711e1a91-b9c3-49e9-9f19-0daa4d30318c" providerId="AD" clId="Web-{6DEF4745-B699-47B5-A05C-541AFE19BA68}" dt="2023-09-12T16:32:30.695" v="1569" actId="1076"/>
          <ac:spMkLst>
            <pc:docMk/>
            <pc:sldMk cId="2855801908" sldId="283"/>
            <ac:spMk id="10" creationId="{50CFFF69-FF94-73B2-EC07-914F2295B233}"/>
          </ac:spMkLst>
        </pc:spChg>
        <pc:spChg chg="add mod">
          <ac:chgData name="Juliane Liberto" userId="S::jlibert7@jh.edu::711e1a91-b9c3-49e9-9f19-0daa4d30318c" providerId="AD" clId="Web-{6DEF4745-B699-47B5-A05C-541AFE19BA68}" dt="2023-09-12T16:32:36.133" v="1570" actId="1076"/>
          <ac:spMkLst>
            <pc:docMk/>
            <pc:sldMk cId="2855801908" sldId="283"/>
            <ac:spMk id="12" creationId="{DC5D02B2-314B-E8AF-EF48-A0E10BDB305A}"/>
          </ac:spMkLst>
        </pc:spChg>
        <pc:spChg chg="add mod">
          <ac:chgData name="Juliane Liberto" userId="S::jlibert7@jh.edu::711e1a91-b9c3-49e9-9f19-0daa4d30318c" providerId="AD" clId="Web-{6DEF4745-B699-47B5-A05C-541AFE19BA68}" dt="2023-09-12T16:32:25.929" v="1568" actId="14100"/>
          <ac:spMkLst>
            <pc:docMk/>
            <pc:sldMk cId="2855801908" sldId="283"/>
            <ac:spMk id="14" creationId="{A9D8B833-CE25-23B6-29B5-E663B09AC245}"/>
          </ac:spMkLst>
        </pc:spChg>
        <pc:picChg chg="add">
          <ac:chgData name="Juliane Liberto" userId="S::jlibert7@jh.edu::711e1a91-b9c3-49e9-9f19-0daa4d30318c" providerId="AD" clId="Web-{6DEF4745-B699-47B5-A05C-541AFE19BA68}" dt="2023-09-12T15:26:19.967" v="31"/>
          <ac:picMkLst>
            <pc:docMk/>
            <pc:sldMk cId="2855801908" sldId="283"/>
            <ac:picMk id="7" creationId="{C1F5EE6C-6EDC-6962-7F9E-13FD372B3943}"/>
          </ac:picMkLst>
        </pc:picChg>
        <pc:picChg chg="add mod">
          <ac:chgData name="Juliane Liberto" userId="S::jlibert7@jh.edu::711e1a91-b9c3-49e9-9f19-0daa4d30318c" providerId="AD" clId="Web-{6DEF4745-B699-47B5-A05C-541AFE19BA68}" dt="2023-09-12T16:32:20.757" v="1566" actId="14100"/>
          <ac:picMkLst>
            <pc:docMk/>
            <pc:sldMk cId="2855801908" sldId="283"/>
            <ac:picMk id="8" creationId="{48B97E86-2F4B-6583-90FC-B9DCCE0D92C7}"/>
          </ac:picMkLst>
        </pc:picChg>
      </pc:sldChg>
      <pc:sldChg chg="addSp delSp modSp add replId">
        <pc:chgData name="Juliane Liberto" userId="S::jlibert7@jh.edu::711e1a91-b9c3-49e9-9f19-0daa4d30318c" providerId="AD" clId="Web-{6DEF4745-B699-47B5-A05C-541AFE19BA68}" dt="2023-09-12T15:38:36.305" v="373" actId="1076"/>
        <pc:sldMkLst>
          <pc:docMk/>
          <pc:sldMk cId="276754375" sldId="284"/>
        </pc:sldMkLst>
        <pc:spChg chg="del">
          <ac:chgData name="Juliane Liberto" userId="S::jlibert7@jh.edu::711e1a91-b9c3-49e9-9f19-0daa4d30318c" providerId="AD" clId="Web-{6DEF4745-B699-47B5-A05C-541AFE19BA68}" dt="2023-09-12T15:25:24.669" v="14"/>
          <ac:spMkLst>
            <pc:docMk/>
            <pc:sldMk cId="276754375" sldId="284"/>
            <ac:spMk id="2" creationId="{A99BFE0E-4C00-DA05-ED40-2E899CB1FADA}"/>
          </ac:spMkLst>
        </pc:spChg>
        <pc:spChg chg="del">
          <ac:chgData name="Juliane Liberto" userId="S::jlibert7@jh.edu::711e1a91-b9c3-49e9-9f19-0daa4d30318c" providerId="AD" clId="Web-{6DEF4745-B699-47B5-A05C-541AFE19BA68}" dt="2023-09-12T15:25:24.669" v="13"/>
          <ac:spMkLst>
            <pc:docMk/>
            <pc:sldMk cId="276754375" sldId="284"/>
            <ac:spMk id="3" creationId="{6EE2910D-22AB-B903-627C-97BBD2DCDF1F}"/>
          </ac:spMkLst>
        </pc:spChg>
        <pc:spChg chg="add mod">
          <ac:chgData name="Juliane Liberto" userId="S::jlibert7@jh.edu::711e1a91-b9c3-49e9-9f19-0daa4d30318c" providerId="AD" clId="Web-{6DEF4745-B699-47B5-A05C-541AFE19BA68}" dt="2023-09-12T15:26:42.562" v="46" actId="20577"/>
          <ac:spMkLst>
            <pc:docMk/>
            <pc:sldMk cId="276754375" sldId="284"/>
            <ac:spMk id="5" creationId="{5E846AA0-781D-E37C-913E-1C1460C156C9}"/>
          </ac:spMkLst>
        </pc:spChg>
        <pc:spChg chg="add mod">
          <ac:chgData name="Juliane Liberto" userId="S::jlibert7@jh.edu::711e1a91-b9c3-49e9-9f19-0daa4d30318c" providerId="AD" clId="Web-{6DEF4745-B699-47B5-A05C-541AFE19BA68}" dt="2023-09-12T15:36:43.551" v="350" actId="1076"/>
          <ac:spMkLst>
            <pc:docMk/>
            <pc:sldMk cId="276754375" sldId="284"/>
            <ac:spMk id="8" creationId="{2D877AE6-5608-DC2A-F639-8518C5668038}"/>
          </ac:spMkLst>
        </pc:spChg>
        <pc:spChg chg="add mod">
          <ac:chgData name="Juliane Liberto" userId="S::jlibert7@jh.edu::711e1a91-b9c3-49e9-9f19-0daa4d30318c" providerId="AD" clId="Web-{6DEF4745-B699-47B5-A05C-541AFE19BA68}" dt="2023-09-12T15:38:36.305" v="373" actId="1076"/>
          <ac:spMkLst>
            <pc:docMk/>
            <pc:sldMk cId="276754375" sldId="284"/>
            <ac:spMk id="9" creationId="{8F79CCD1-D0EA-12F4-1A02-A286AB844550}"/>
          </ac:spMkLst>
        </pc:spChg>
        <pc:spChg chg="add mod">
          <ac:chgData name="Juliane Liberto" userId="S::jlibert7@jh.edu::711e1a91-b9c3-49e9-9f19-0daa4d30318c" providerId="AD" clId="Web-{6DEF4745-B699-47B5-A05C-541AFE19BA68}" dt="2023-09-12T15:36:56.864" v="353"/>
          <ac:spMkLst>
            <pc:docMk/>
            <pc:sldMk cId="276754375" sldId="284"/>
            <ac:spMk id="10" creationId="{40631B5A-BCFB-7C9C-9ABE-01B192BB6664}"/>
          </ac:spMkLst>
        </pc:spChg>
        <pc:spChg chg="add del mod">
          <ac:chgData name="Juliane Liberto" userId="S::jlibert7@jh.edu::711e1a91-b9c3-49e9-9f19-0daa4d30318c" providerId="AD" clId="Web-{6DEF4745-B699-47B5-A05C-541AFE19BA68}" dt="2023-09-12T15:32:08.885" v="182"/>
          <ac:spMkLst>
            <pc:docMk/>
            <pc:sldMk cId="276754375" sldId="284"/>
            <ac:spMk id="11" creationId="{6E7E3ED7-A078-3F1D-539F-2080CF00A2F3}"/>
          </ac:spMkLst>
        </pc:spChg>
        <pc:picChg chg="add">
          <ac:chgData name="Juliane Liberto" userId="S::jlibert7@jh.edu::711e1a91-b9c3-49e9-9f19-0daa4d30318c" providerId="AD" clId="Web-{6DEF4745-B699-47B5-A05C-541AFE19BA68}" dt="2023-09-12T15:26:21.249" v="33"/>
          <ac:picMkLst>
            <pc:docMk/>
            <pc:sldMk cId="276754375" sldId="284"/>
            <ac:picMk id="7" creationId="{4BF120E5-DAC7-3960-F774-8B76DCDFFD86}"/>
          </ac:picMkLst>
        </pc:picChg>
      </pc:sldChg>
    </pc:docChg>
  </pc:docChgLst>
  <pc:docChgLst>
    <pc:chgData name="Estefan Santi" userId="S::esanti1@jh.edu::759ebb3e-7998-4be2-a2b5-d2012d9e874e" providerId="AD" clId="Web-{3BE3AB39-D9F0-4DDE-A63E-E166DC527473}"/>
    <pc:docChg chg="addSld delSld modSld">
      <pc:chgData name="Estefan Santi" userId="S::esanti1@jh.edu::759ebb3e-7998-4be2-a2b5-d2012d9e874e" providerId="AD" clId="Web-{3BE3AB39-D9F0-4DDE-A63E-E166DC527473}" dt="2023-09-13T14:49:28.874" v="68" actId="20577"/>
      <pc:docMkLst>
        <pc:docMk/>
      </pc:docMkLst>
      <pc:sldChg chg="new del">
        <pc:chgData name="Estefan Santi" userId="S::esanti1@jh.edu::759ebb3e-7998-4be2-a2b5-d2012d9e874e" providerId="AD" clId="Web-{3BE3AB39-D9F0-4DDE-A63E-E166DC527473}" dt="2023-09-13T14:47:53.092" v="35"/>
        <pc:sldMkLst>
          <pc:docMk/>
          <pc:sldMk cId="376197163" sldId="304"/>
        </pc:sldMkLst>
      </pc:sldChg>
      <pc:sldChg chg="modSp add replId">
        <pc:chgData name="Estefan Santi" userId="S::esanti1@jh.edu::759ebb3e-7998-4be2-a2b5-d2012d9e874e" providerId="AD" clId="Web-{3BE3AB39-D9F0-4DDE-A63E-E166DC527473}" dt="2023-09-13T14:47:41.264" v="34" actId="1076"/>
        <pc:sldMkLst>
          <pc:docMk/>
          <pc:sldMk cId="171078043" sldId="305"/>
        </pc:sldMkLst>
        <pc:spChg chg="mod">
          <ac:chgData name="Estefan Santi" userId="S::esanti1@jh.edu::759ebb3e-7998-4be2-a2b5-d2012d9e874e" providerId="AD" clId="Web-{3BE3AB39-D9F0-4DDE-A63E-E166DC527473}" dt="2023-09-13T14:46:39.873" v="16" actId="20577"/>
          <ac:spMkLst>
            <pc:docMk/>
            <pc:sldMk cId="171078043" sldId="305"/>
            <ac:spMk id="122" creationId="{00000000-0000-0000-0000-000000000000}"/>
          </ac:spMkLst>
        </pc:spChg>
        <pc:spChg chg="mod">
          <ac:chgData name="Estefan Santi" userId="S::esanti1@jh.edu::759ebb3e-7998-4be2-a2b5-d2012d9e874e" providerId="AD" clId="Web-{3BE3AB39-D9F0-4DDE-A63E-E166DC527473}" dt="2023-09-13T14:47:41.264" v="34" actId="1076"/>
          <ac:spMkLst>
            <pc:docMk/>
            <pc:sldMk cId="171078043" sldId="305"/>
            <ac:spMk id="123" creationId="{00000000-0000-0000-0000-000000000000}"/>
          </ac:spMkLst>
        </pc:spChg>
      </pc:sldChg>
      <pc:sldChg chg="addSp delSp modSp add replId">
        <pc:chgData name="Estefan Santi" userId="S::esanti1@jh.edu::759ebb3e-7998-4be2-a2b5-d2012d9e874e" providerId="AD" clId="Web-{3BE3AB39-D9F0-4DDE-A63E-E166DC527473}" dt="2023-09-13T14:49:28.874" v="68" actId="20577"/>
        <pc:sldMkLst>
          <pc:docMk/>
          <pc:sldMk cId="3322753419" sldId="306"/>
        </pc:sldMkLst>
        <pc:spChg chg="add del mod">
          <ac:chgData name="Estefan Santi" userId="S::esanti1@jh.edu::759ebb3e-7998-4be2-a2b5-d2012d9e874e" providerId="AD" clId="Web-{3BE3AB39-D9F0-4DDE-A63E-E166DC527473}" dt="2023-09-13T14:49:08.999" v="60"/>
          <ac:spMkLst>
            <pc:docMk/>
            <pc:sldMk cId="3322753419" sldId="306"/>
            <ac:spMk id="3" creationId="{75F4E732-75A4-D745-265C-59E8B5717E22}"/>
          </ac:spMkLst>
        </pc:spChg>
        <pc:spChg chg="add mod">
          <ac:chgData name="Estefan Santi" userId="S::esanti1@jh.edu::759ebb3e-7998-4be2-a2b5-d2012d9e874e" providerId="AD" clId="Web-{3BE3AB39-D9F0-4DDE-A63E-E166DC527473}" dt="2023-09-13T14:49:28.874" v="68" actId="20577"/>
          <ac:spMkLst>
            <pc:docMk/>
            <pc:sldMk cId="3322753419" sldId="306"/>
            <ac:spMk id="5" creationId="{20CDE957-C01F-8477-F602-5CBC6619F5FD}"/>
          </ac:spMkLst>
        </pc:spChg>
        <pc:spChg chg="mod">
          <ac:chgData name="Estefan Santi" userId="S::esanti1@jh.edu::759ebb3e-7998-4be2-a2b5-d2012d9e874e" providerId="AD" clId="Web-{3BE3AB39-D9F0-4DDE-A63E-E166DC527473}" dt="2023-09-13T14:48:48.264" v="54" actId="20577"/>
          <ac:spMkLst>
            <pc:docMk/>
            <pc:sldMk cId="3322753419" sldId="306"/>
            <ac:spMk id="122" creationId="{00000000-0000-0000-0000-000000000000}"/>
          </ac:spMkLst>
        </pc:spChg>
        <pc:spChg chg="del">
          <ac:chgData name="Estefan Santi" userId="S::esanti1@jh.edu::759ebb3e-7998-4be2-a2b5-d2012d9e874e" providerId="AD" clId="Web-{3BE3AB39-D9F0-4DDE-A63E-E166DC527473}" dt="2023-09-13T14:48:55.030" v="56"/>
          <ac:spMkLst>
            <pc:docMk/>
            <pc:sldMk cId="3322753419" sldId="306"/>
            <ac:spMk id="123" creationId="{00000000-0000-0000-0000-000000000000}"/>
          </ac:spMkLst>
        </pc:spChg>
      </pc:sldChg>
    </pc:docChg>
  </pc:docChgLst>
  <pc:docChgLst>
    <pc:chgData name="Nirvani Jairam" userId="S::njairam1@jh.edu::715b0218-d974-4254-b875-f72a490970ff" providerId="AD" clId="Web-{C2059AF5-28B1-4BA7-9813-228D9BDA3899}"/>
    <pc:docChg chg="addSld delSld modSld sldOrd">
      <pc:chgData name="Nirvani Jairam" userId="S::njairam1@jh.edu::715b0218-d974-4254-b875-f72a490970ff" providerId="AD" clId="Web-{C2059AF5-28B1-4BA7-9813-228D9BDA3899}" dt="2023-09-13T19:30:21.067" v="158" actId="14100"/>
      <pc:docMkLst>
        <pc:docMk/>
      </pc:docMkLst>
      <pc:sldChg chg="addSp delSp modSp">
        <pc:chgData name="Nirvani Jairam" userId="S::njairam1@jh.edu::715b0218-d974-4254-b875-f72a490970ff" providerId="AD" clId="Web-{C2059AF5-28B1-4BA7-9813-228D9BDA3899}" dt="2023-09-13T19:29:59.457" v="157" actId="20577"/>
        <pc:sldMkLst>
          <pc:docMk/>
          <pc:sldMk cId="0" sldId="264"/>
        </pc:sldMkLst>
        <pc:spChg chg="mod">
          <ac:chgData name="Nirvani Jairam" userId="S::njairam1@jh.edu::715b0218-d974-4254-b875-f72a490970ff" providerId="AD" clId="Web-{C2059AF5-28B1-4BA7-9813-228D9BDA3899}" dt="2023-09-13T19:29:59.457" v="157" actId="20577"/>
          <ac:spMkLst>
            <pc:docMk/>
            <pc:sldMk cId="0" sldId="264"/>
            <ac:spMk id="156" creationId="{00000000-0000-0000-0000-000000000000}"/>
          </ac:spMkLst>
        </pc:spChg>
        <pc:spChg chg="mod">
          <ac:chgData name="Nirvani Jairam" userId="S::njairam1@jh.edu::715b0218-d974-4254-b875-f72a490970ff" providerId="AD" clId="Web-{C2059AF5-28B1-4BA7-9813-228D9BDA3899}" dt="2023-09-13T19:29:46.863" v="155" actId="20577"/>
          <ac:spMkLst>
            <pc:docMk/>
            <pc:sldMk cId="0" sldId="264"/>
            <ac:spMk id="158" creationId="{00000000-0000-0000-0000-000000000000}"/>
          </ac:spMkLst>
        </pc:spChg>
        <pc:spChg chg="mod">
          <ac:chgData name="Nirvani Jairam" userId="S::njairam1@jh.edu::715b0218-d974-4254-b875-f72a490970ff" providerId="AD" clId="Web-{C2059AF5-28B1-4BA7-9813-228D9BDA3899}" dt="2023-09-13T19:29:52.817" v="156" actId="20577"/>
          <ac:spMkLst>
            <pc:docMk/>
            <pc:sldMk cId="0" sldId="264"/>
            <ac:spMk id="159" creationId="{00000000-0000-0000-0000-000000000000}"/>
          </ac:spMkLst>
        </pc:spChg>
        <pc:spChg chg="mod">
          <ac:chgData name="Nirvani Jairam" userId="S::njairam1@jh.edu::715b0218-d974-4254-b875-f72a490970ff" providerId="AD" clId="Web-{C2059AF5-28B1-4BA7-9813-228D9BDA3899}" dt="2023-09-13T19:29:30.035" v="150" actId="20577"/>
          <ac:spMkLst>
            <pc:docMk/>
            <pc:sldMk cId="0" sldId="264"/>
            <ac:spMk id="162" creationId="{00000000-0000-0000-0000-000000000000}"/>
          </ac:spMkLst>
        </pc:spChg>
        <pc:spChg chg="mod">
          <ac:chgData name="Nirvani Jairam" userId="S::njairam1@jh.edu::715b0218-d974-4254-b875-f72a490970ff" providerId="AD" clId="Web-{C2059AF5-28B1-4BA7-9813-228D9BDA3899}" dt="2023-09-13T19:28:45.909" v="144" actId="20577"/>
          <ac:spMkLst>
            <pc:docMk/>
            <pc:sldMk cId="0" sldId="264"/>
            <ac:spMk id="163" creationId="{00000000-0000-0000-0000-000000000000}"/>
          </ac:spMkLst>
        </pc:spChg>
        <pc:spChg chg="mod">
          <ac:chgData name="Nirvani Jairam" userId="S::njairam1@jh.edu::715b0218-d974-4254-b875-f72a490970ff" providerId="AD" clId="Web-{C2059AF5-28B1-4BA7-9813-228D9BDA3899}" dt="2023-09-13T19:18:22.595" v="7" actId="20577"/>
          <ac:spMkLst>
            <pc:docMk/>
            <pc:sldMk cId="0" sldId="264"/>
            <ac:spMk id="164" creationId="{00000000-0000-0000-0000-000000000000}"/>
          </ac:spMkLst>
        </pc:spChg>
        <pc:spChg chg="mod">
          <ac:chgData name="Nirvani Jairam" userId="S::njairam1@jh.edu::715b0218-d974-4254-b875-f72a490970ff" providerId="AD" clId="Web-{C2059AF5-28B1-4BA7-9813-228D9BDA3899}" dt="2023-09-13T19:29:22.878" v="149" actId="20577"/>
          <ac:spMkLst>
            <pc:docMk/>
            <pc:sldMk cId="0" sldId="264"/>
            <ac:spMk id="165" creationId="{00000000-0000-0000-0000-000000000000}"/>
          </ac:spMkLst>
        </pc:spChg>
        <pc:graphicFrameChg chg="add del mod modGraphic">
          <ac:chgData name="Nirvani Jairam" userId="S::njairam1@jh.edu::715b0218-d974-4254-b875-f72a490970ff" providerId="AD" clId="Web-{C2059AF5-28B1-4BA7-9813-228D9BDA3899}" dt="2023-09-13T19:19:36.612" v="27"/>
          <ac:graphicFrameMkLst>
            <pc:docMk/>
            <pc:sldMk cId="0" sldId="264"/>
            <ac:graphicFrameMk id="3" creationId="{3C11704C-68EF-0FE7-E813-ED9625A55FBB}"/>
          </ac:graphicFrameMkLst>
        </pc:graphicFrameChg>
      </pc:sldChg>
      <pc:sldChg chg="addSp delSp modSp ord modNotes">
        <pc:chgData name="Nirvani Jairam" userId="S::njairam1@jh.edu::715b0218-d974-4254-b875-f72a490970ff" providerId="AD" clId="Web-{C2059AF5-28B1-4BA7-9813-228D9BDA3899}" dt="2023-09-13T19:30:21.067" v="158" actId="14100"/>
        <pc:sldMkLst>
          <pc:docMk/>
          <pc:sldMk cId="614422500" sldId="275"/>
        </pc:sldMkLst>
        <pc:spChg chg="mod">
          <ac:chgData name="Nirvani Jairam" userId="S::njairam1@jh.edu::715b0218-d974-4254-b875-f72a490970ff" providerId="AD" clId="Web-{C2059AF5-28B1-4BA7-9813-228D9BDA3899}" dt="2023-09-13T19:24:47.574" v="71" actId="20577"/>
          <ac:spMkLst>
            <pc:docMk/>
            <pc:sldMk cId="614422500" sldId="275"/>
            <ac:spMk id="122" creationId="{00000000-0000-0000-0000-000000000000}"/>
          </ac:spMkLst>
        </pc:spChg>
        <pc:spChg chg="mod">
          <ac:chgData name="Nirvani Jairam" userId="S::njairam1@jh.edu::715b0218-d974-4254-b875-f72a490970ff" providerId="AD" clId="Web-{C2059AF5-28B1-4BA7-9813-228D9BDA3899}" dt="2023-09-13T19:30:21.067" v="158" actId="14100"/>
          <ac:spMkLst>
            <pc:docMk/>
            <pc:sldMk cId="614422500" sldId="275"/>
            <ac:spMk id="123" creationId="{00000000-0000-0000-0000-000000000000}"/>
          </ac:spMkLst>
        </pc:spChg>
        <pc:graphicFrameChg chg="add del mod">
          <ac:chgData name="Nirvani Jairam" userId="S::njairam1@jh.edu::715b0218-d974-4254-b875-f72a490970ff" providerId="AD" clId="Web-{C2059AF5-28B1-4BA7-9813-228D9BDA3899}" dt="2023-09-13T19:24:54.418" v="73"/>
          <ac:graphicFrameMkLst>
            <pc:docMk/>
            <pc:sldMk cId="614422500" sldId="275"/>
            <ac:graphicFrameMk id="3" creationId="{2FF48683-6904-6FE1-D089-FEB16F336B61}"/>
          </ac:graphicFrameMkLst>
        </pc:graphicFrameChg>
      </pc:sldChg>
      <pc:sldChg chg="new del">
        <pc:chgData name="Nirvani Jairam" userId="S::njairam1@jh.edu::715b0218-d974-4254-b875-f72a490970ff" providerId="AD" clId="Web-{C2059AF5-28B1-4BA7-9813-228D9BDA3899}" dt="2023-09-13T19:21:50.710" v="46"/>
        <pc:sldMkLst>
          <pc:docMk/>
          <pc:sldMk cId="1098035649" sldId="311"/>
        </pc:sldMkLst>
      </pc:sldChg>
      <pc:sldChg chg="add replId">
        <pc:chgData name="Nirvani Jairam" userId="S::njairam1@jh.edu::715b0218-d974-4254-b875-f72a490970ff" providerId="AD" clId="Web-{C2059AF5-28B1-4BA7-9813-228D9BDA3899}" dt="2023-09-13T19:21:47.475" v="44"/>
        <pc:sldMkLst>
          <pc:docMk/>
          <pc:sldMk cId="2920935685" sldId="312"/>
        </pc:sldMkLst>
      </pc:sldChg>
    </pc:docChg>
  </pc:docChgLst>
  <pc:docChgLst>
    <pc:chgData name="Edna Ferreira" userId="0e5ae3a1-1d8e-4287-827d-9050797fe4d3" providerId="ADAL" clId="{54F69C11-0852-324F-8AC1-3092FDF1334B}"/>
    <pc:docChg chg="undo custSel addSld delSld modSld sldOrd">
      <pc:chgData name="Edna Ferreira" userId="0e5ae3a1-1d8e-4287-827d-9050797fe4d3" providerId="ADAL" clId="{54F69C11-0852-324F-8AC1-3092FDF1334B}" dt="2023-09-13T12:54:27.920" v="1423" actId="1076"/>
      <pc:docMkLst>
        <pc:docMk/>
      </pc:docMkLst>
      <pc:sldChg chg="add del">
        <pc:chgData name="Edna Ferreira" userId="0e5ae3a1-1d8e-4287-827d-9050797fe4d3" providerId="ADAL" clId="{54F69C11-0852-324F-8AC1-3092FDF1334B}" dt="2023-09-13T02:18:47.630" v="1181"/>
        <pc:sldMkLst>
          <pc:docMk/>
          <pc:sldMk cId="0" sldId="261"/>
        </pc:sldMkLst>
      </pc:sldChg>
      <pc:sldChg chg="add del">
        <pc:chgData name="Edna Ferreira" userId="0e5ae3a1-1d8e-4287-827d-9050797fe4d3" providerId="ADAL" clId="{54F69C11-0852-324F-8AC1-3092FDF1334B}" dt="2023-09-13T02:18:47.630" v="1181"/>
        <pc:sldMkLst>
          <pc:docMk/>
          <pc:sldMk cId="0" sldId="262"/>
        </pc:sldMkLst>
      </pc:sldChg>
      <pc:sldChg chg="modSp add del mod">
        <pc:chgData name="Edna Ferreira" userId="0e5ae3a1-1d8e-4287-827d-9050797fe4d3" providerId="ADAL" clId="{54F69C11-0852-324F-8AC1-3092FDF1334B}" dt="2023-09-13T02:18:47.630" v="1181"/>
        <pc:sldMkLst>
          <pc:docMk/>
          <pc:sldMk cId="0" sldId="265"/>
        </pc:sldMkLst>
        <pc:spChg chg="mod">
          <ac:chgData name="Edna Ferreira" userId="0e5ae3a1-1d8e-4287-827d-9050797fe4d3" providerId="ADAL" clId="{54F69C11-0852-324F-8AC1-3092FDF1334B}" dt="2023-09-13T02:18:47.571" v="1180"/>
          <ac:spMkLst>
            <pc:docMk/>
            <pc:sldMk cId="0" sldId="265"/>
            <ac:spMk id="115" creationId="{00000000-0000-0000-0000-000000000000}"/>
          </ac:spMkLst>
        </pc:spChg>
      </pc:sldChg>
      <pc:sldChg chg="modSp add del mod">
        <pc:chgData name="Edna Ferreira" userId="0e5ae3a1-1d8e-4287-827d-9050797fe4d3" providerId="ADAL" clId="{54F69C11-0852-324F-8AC1-3092FDF1334B}" dt="2023-09-13T02:18:47.630" v="1181"/>
        <pc:sldMkLst>
          <pc:docMk/>
          <pc:sldMk cId="0" sldId="266"/>
        </pc:sldMkLst>
        <pc:spChg chg="mod">
          <ac:chgData name="Edna Ferreira" userId="0e5ae3a1-1d8e-4287-827d-9050797fe4d3" providerId="ADAL" clId="{54F69C11-0852-324F-8AC1-3092FDF1334B}" dt="2023-09-13T02:18:47.571" v="1180"/>
          <ac:spMkLst>
            <pc:docMk/>
            <pc:sldMk cId="0" sldId="266"/>
            <ac:spMk id="121" creationId="{00000000-0000-0000-0000-000000000000}"/>
          </ac:spMkLst>
        </pc:spChg>
      </pc:sldChg>
      <pc:sldChg chg="add del">
        <pc:chgData name="Edna Ferreira" userId="0e5ae3a1-1d8e-4287-827d-9050797fe4d3" providerId="ADAL" clId="{54F69C11-0852-324F-8AC1-3092FDF1334B}" dt="2023-09-13T02:18:47.630" v="1181"/>
        <pc:sldMkLst>
          <pc:docMk/>
          <pc:sldMk cId="0" sldId="267"/>
        </pc:sldMkLst>
      </pc:sldChg>
      <pc:sldChg chg="addSp delSp modSp mod">
        <pc:chgData name="Edna Ferreira" userId="0e5ae3a1-1d8e-4287-827d-9050797fe4d3" providerId="ADAL" clId="{54F69C11-0852-324F-8AC1-3092FDF1334B}" dt="2023-09-13T12:54:27.920" v="1423" actId="1076"/>
        <pc:sldMkLst>
          <pc:docMk/>
          <pc:sldMk cId="0" sldId="273"/>
        </pc:sldMkLst>
        <pc:spChg chg="add mod">
          <ac:chgData name="Edna Ferreira" userId="0e5ae3a1-1d8e-4287-827d-9050797fe4d3" providerId="ADAL" clId="{54F69C11-0852-324F-8AC1-3092FDF1334B}" dt="2023-09-13T12:53:48.621" v="1417" actId="404"/>
          <ac:spMkLst>
            <pc:docMk/>
            <pc:sldMk cId="0" sldId="273"/>
            <ac:spMk id="2" creationId="{3CB43833-476E-145C-00A3-46E19B18D75E}"/>
          </ac:spMkLst>
        </pc:spChg>
        <pc:spChg chg="add mod">
          <ac:chgData name="Edna Ferreira" userId="0e5ae3a1-1d8e-4287-827d-9050797fe4d3" providerId="ADAL" clId="{54F69C11-0852-324F-8AC1-3092FDF1334B}" dt="2023-09-13T12:53:44.472" v="1416" actId="403"/>
          <ac:spMkLst>
            <pc:docMk/>
            <pc:sldMk cId="0" sldId="273"/>
            <ac:spMk id="3" creationId="{9349C7F5-8EDB-A1CB-EF36-CE865217AB87}"/>
          </ac:spMkLst>
        </pc:spChg>
        <pc:spChg chg="add mod">
          <ac:chgData name="Edna Ferreira" userId="0e5ae3a1-1d8e-4287-827d-9050797fe4d3" providerId="ADAL" clId="{54F69C11-0852-324F-8AC1-3092FDF1334B}" dt="2023-09-13T12:53:51.832" v="1418" actId="404"/>
          <ac:spMkLst>
            <pc:docMk/>
            <pc:sldMk cId="0" sldId="273"/>
            <ac:spMk id="4" creationId="{2DBC27F3-9210-E27B-6F0E-AB328602ADC9}"/>
          </ac:spMkLst>
        </pc:spChg>
        <pc:spChg chg="mod topLvl">
          <ac:chgData name="Edna Ferreira" userId="0e5ae3a1-1d8e-4287-827d-9050797fe4d3" providerId="ADAL" clId="{54F69C11-0852-324F-8AC1-3092FDF1334B}" dt="2023-09-13T12:54:01.118" v="1420" actId="14100"/>
          <ac:spMkLst>
            <pc:docMk/>
            <pc:sldMk cId="0" sldId="273"/>
            <ac:spMk id="228" creationId="{00000000-0000-0000-0000-000000000000}"/>
          </ac:spMkLst>
        </pc:spChg>
        <pc:grpChg chg="add">
          <ac:chgData name="Edna Ferreira" userId="0e5ae3a1-1d8e-4287-827d-9050797fe4d3" providerId="ADAL" clId="{54F69C11-0852-324F-8AC1-3092FDF1334B}" dt="2023-09-13T12:54:14.590" v="1421" actId="164"/>
          <ac:grpSpMkLst>
            <pc:docMk/>
            <pc:sldMk cId="0" sldId="273"/>
            <ac:grpSpMk id="5" creationId="{AA1B9D1D-CACD-76D2-9C81-AFE02EE1BBFF}"/>
          </ac:grpSpMkLst>
        </pc:grpChg>
        <pc:grpChg chg="del mod">
          <ac:chgData name="Edna Ferreira" userId="0e5ae3a1-1d8e-4287-827d-9050797fe4d3" providerId="ADAL" clId="{54F69C11-0852-324F-8AC1-3092FDF1334B}" dt="2023-09-13T12:51:53.704" v="1332" actId="165"/>
          <ac:grpSpMkLst>
            <pc:docMk/>
            <pc:sldMk cId="0" sldId="273"/>
            <ac:grpSpMk id="227" creationId="{00000000-0000-0000-0000-000000000000}"/>
          </ac:grpSpMkLst>
        </pc:grpChg>
        <pc:picChg chg="mod topLvl">
          <ac:chgData name="Edna Ferreira" userId="0e5ae3a1-1d8e-4287-827d-9050797fe4d3" providerId="ADAL" clId="{54F69C11-0852-324F-8AC1-3092FDF1334B}" dt="2023-09-13T12:51:55.814" v="1334" actId="1076"/>
          <ac:picMkLst>
            <pc:docMk/>
            <pc:sldMk cId="0" sldId="273"/>
            <ac:picMk id="229" creationId="{00000000-0000-0000-0000-000000000000}"/>
          </ac:picMkLst>
        </pc:picChg>
        <pc:picChg chg="mod topLvl">
          <ac:chgData name="Edna Ferreira" userId="0e5ae3a1-1d8e-4287-827d-9050797fe4d3" providerId="ADAL" clId="{54F69C11-0852-324F-8AC1-3092FDF1334B}" dt="2023-09-13T12:51:55.814" v="1334" actId="1076"/>
          <ac:picMkLst>
            <pc:docMk/>
            <pc:sldMk cId="0" sldId="273"/>
            <ac:picMk id="230" creationId="{00000000-0000-0000-0000-000000000000}"/>
          </ac:picMkLst>
        </pc:picChg>
        <pc:picChg chg="mod topLvl modCrop">
          <ac:chgData name="Edna Ferreira" userId="0e5ae3a1-1d8e-4287-827d-9050797fe4d3" providerId="ADAL" clId="{54F69C11-0852-324F-8AC1-3092FDF1334B}" dt="2023-09-13T12:51:55.814" v="1334" actId="1076"/>
          <ac:picMkLst>
            <pc:docMk/>
            <pc:sldMk cId="0" sldId="273"/>
            <ac:picMk id="231" creationId="{00000000-0000-0000-0000-000000000000}"/>
          </ac:picMkLst>
        </pc:picChg>
        <pc:picChg chg="mod">
          <ac:chgData name="Edna Ferreira" userId="0e5ae3a1-1d8e-4287-827d-9050797fe4d3" providerId="ADAL" clId="{54F69C11-0852-324F-8AC1-3092FDF1334B}" dt="2023-09-13T12:54:27.920" v="1423" actId="1076"/>
          <ac:picMkLst>
            <pc:docMk/>
            <pc:sldMk cId="0" sldId="273"/>
            <ac:picMk id="232" creationId="{00000000-0000-0000-0000-000000000000}"/>
          </ac:picMkLst>
        </pc:picChg>
        <pc:picChg chg="mod">
          <ac:chgData name="Edna Ferreira" userId="0e5ae3a1-1d8e-4287-827d-9050797fe4d3" providerId="ADAL" clId="{54F69C11-0852-324F-8AC1-3092FDF1334B}" dt="2023-09-13T12:53:25.418" v="1412" actId="1076"/>
          <ac:picMkLst>
            <pc:docMk/>
            <pc:sldMk cId="0" sldId="273"/>
            <ac:picMk id="233" creationId="{00000000-0000-0000-0000-000000000000}"/>
          </ac:picMkLst>
        </pc:picChg>
      </pc:sldChg>
      <pc:sldChg chg="modSp mod">
        <pc:chgData name="Edna Ferreira" userId="0e5ae3a1-1d8e-4287-827d-9050797fe4d3" providerId="ADAL" clId="{54F69C11-0852-324F-8AC1-3092FDF1334B}" dt="2023-09-13T02:12:27.456" v="56"/>
        <pc:sldMkLst>
          <pc:docMk/>
          <pc:sldMk cId="3472532009" sldId="281"/>
        </pc:sldMkLst>
        <pc:spChg chg="mod">
          <ac:chgData name="Edna Ferreira" userId="0e5ae3a1-1d8e-4287-827d-9050797fe4d3" providerId="ADAL" clId="{54F69C11-0852-324F-8AC1-3092FDF1334B}" dt="2023-09-13T02:12:27.456" v="56"/>
          <ac:spMkLst>
            <pc:docMk/>
            <pc:sldMk cId="3472532009" sldId="281"/>
            <ac:spMk id="122" creationId="{00000000-0000-0000-0000-000000000000}"/>
          </ac:spMkLst>
        </pc:spChg>
      </pc:sldChg>
      <pc:sldChg chg="modSp mod">
        <pc:chgData name="Edna Ferreira" userId="0e5ae3a1-1d8e-4287-827d-9050797fe4d3" providerId="ADAL" clId="{54F69C11-0852-324F-8AC1-3092FDF1334B}" dt="2023-09-13T12:48:19.192" v="1294" actId="1038"/>
        <pc:sldMkLst>
          <pc:docMk/>
          <pc:sldMk cId="4007911554" sldId="288"/>
        </pc:sldMkLst>
        <pc:spChg chg="mod">
          <ac:chgData name="Edna Ferreira" userId="0e5ae3a1-1d8e-4287-827d-9050797fe4d3" providerId="ADAL" clId="{54F69C11-0852-324F-8AC1-3092FDF1334B}" dt="2023-09-13T12:48:19.192" v="1294" actId="1038"/>
          <ac:spMkLst>
            <pc:docMk/>
            <pc:sldMk cId="4007911554" sldId="288"/>
            <ac:spMk id="123" creationId="{00000000-0000-0000-0000-000000000000}"/>
          </ac:spMkLst>
        </pc:spChg>
        <pc:picChg chg="mod">
          <ac:chgData name="Edna Ferreira" userId="0e5ae3a1-1d8e-4287-827d-9050797fe4d3" providerId="ADAL" clId="{54F69C11-0852-324F-8AC1-3092FDF1334B}" dt="2023-09-13T12:48:19.192" v="1294" actId="1038"/>
          <ac:picMkLst>
            <pc:docMk/>
            <pc:sldMk cId="4007911554" sldId="288"/>
            <ac:picMk id="2" creationId="{F95C252F-BA7D-8FD0-4001-9183BE55B9CE}"/>
          </ac:picMkLst>
        </pc:picChg>
        <pc:picChg chg="mod">
          <ac:chgData name="Edna Ferreira" userId="0e5ae3a1-1d8e-4287-827d-9050797fe4d3" providerId="ADAL" clId="{54F69C11-0852-324F-8AC1-3092FDF1334B}" dt="2023-09-13T12:48:19.192" v="1294" actId="1038"/>
          <ac:picMkLst>
            <pc:docMk/>
            <pc:sldMk cId="4007911554" sldId="288"/>
            <ac:picMk id="3" creationId="{282C3E6B-AC2F-9971-2442-43EBA76E59BD}"/>
          </ac:picMkLst>
        </pc:picChg>
      </pc:sldChg>
      <pc:sldChg chg="addSp delSp modSp add mod">
        <pc:chgData name="Edna Ferreira" userId="0e5ae3a1-1d8e-4287-827d-9050797fe4d3" providerId="ADAL" clId="{54F69C11-0852-324F-8AC1-3092FDF1334B}" dt="2023-09-13T02:15:18.766" v="641" actId="20577"/>
        <pc:sldMkLst>
          <pc:docMk/>
          <pc:sldMk cId="2402086923" sldId="289"/>
        </pc:sldMkLst>
        <pc:spChg chg="add mod">
          <ac:chgData name="Edna Ferreira" userId="0e5ae3a1-1d8e-4287-827d-9050797fe4d3" providerId="ADAL" clId="{54F69C11-0852-324F-8AC1-3092FDF1334B}" dt="2023-09-13T02:15:18.766" v="641" actId="20577"/>
          <ac:spMkLst>
            <pc:docMk/>
            <pc:sldMk cId="2402086923" sldId="289"/>
            <ac:spMk id="3" creationId="{BBCCE839-5DE6-1FF0-67EB-01EC17E4101F}"/>
          </ac:spMkLst>
        </pc:spChg>
        <pc:spChg chg="mod">
          <ac:chgData name="Edna Ferreira" userId="0e5ae3a1-1d8e-4287-827d-9050797fe4d3" providerId="ADAL" clId="{54F69C11-0852-324F-8AC1-3092FDF1334B}" dt="2023-09-13T02:12:18.887" v="55" actId="1076"/>
          <ac:spMkLst>
            <pc:docMk/>
            <pc:sldMk cId="2402086923" sldId="289"/>
            <ac:spMk id="122" creationId="{00000000-0000-0000-0000-000000000000}"/>
          </ac:spMkLst>
        </pc:spChg>
        <pc:spChg chg="del mod">
          <ac:chgData name="Edna Ferreira" userId="0e5ae3a1-1d8e-4287-827d-9050797fe4d3" providerId="ADAL" clId="{54F69C11-0852-324F-8AC1-3092FDF1334B}" dt="2023-09-13T02:13:55.770" v="272" actId="478"/>
          <ac:spMkLst>
            <pc:docMk/>
            <pc:sldMk cId="2402086923" sldId="289"/>
            <ac:spMk id="123" creationId="{00000000-0000-0000-0000-000000000000}"/>
          </ac:spMkLst>
        </pc:spChg>
      </pc:sldChg>
      <pc:sldChg chg="modSp add mod">
        <pc:chgData name="Edna Ferreira" userId="0e5ae3a1-1d8e-4287-827d-9050797fe4d3" providerId="ADAL" clId="{54F69C11-0852-324F-8AC1-3092FDF1334B}" dt="2023-09-13T12:48:35.603" v="1295" actId="20577"/>
        <pc:sldMkLst>
          <pc:docMk/>
          <pc:sldMk cId="3381024682" sldId="290"/>
        </pc:sldMkLst>
        <pc:spChg chg="mod">
          <ac:chgData name="Edna Ferreira" userId="0e5ae3a1-1d8e-4287-827d-9050797fe4d3" providerId="ADAL" clId="{54F69C11-0852-324F-8AC1-3092FDF1334B}" dt="2023-09-13T12:48:35.603" v="1295" actId="20577"/>
          <ac:spMkLst>
            <pc:docMk/>
            <pc:sldMk cId="3381024682" sldId="290"/>
            <ac:spMk id="3" creationId="{BBCCE839-5DE6-1FF0-67EB-01EC17E4101F}"/>
          </ac:spMkLst>
        </pc:spChg>
        <pc:spChg chg="mod">
          <ac:chgData name="Edna Ferreira" userId="0e5ae3a1-1d8e-4287-827d-9050797fe4d3" providerId="ADAL" clId="{54F69C11-0852-324F-8AC1-3092FDF1334B}" dt="2023-09-13T02:20:13.259" v="1248" actId="1076"/>
          <ac:spMkLst>
            <pc:docMk/>
            <pc:sldMk cId="3381024682" sldId="290"/>
            <ac:spMk id="122" creationId="{00000000-0000-0000-0000-000000000000}"/>
          </ac:spMkLst>
        </pc:spChg>
      </pc:sldChg>
      <pc:sldChg chg="modSp add mod">
        <pc:chgData name="Edna Ferreira" userId="0e5ae3a1-1d8e-4287-827d-9050797fe4d3" providerId="ADAL" clId="{54F69C11-0852-324F-8AC1-3092FDF1334B}" dt="2023-09-13T02:20:08.789" v="1247" actId="1076"/>
        <pc:sldMkLst>
          <pc:docMk/>
          <pc:sldMk cId="3020833417" sldId="291"/>
        </pc:sldMkLst>
        <pc:spChg chg="mod">
          <ac:chgData name="Edna Ferreira" userId="0e5ae3a1-1d8e-4287-827d-9050797fe4d3" providerId="ADAL" clId="{54F69C11-0852-324F-8AC1-3092FDF1334B}" dt="2023-09-13T02:20:06.826" v="1246" actId="1076"/>
          <ac:spMkLst>
            <pc:docMk/>
            <pc:sldMk cId="3020833417" sldId="291"/>
            <ac:spMk id="3" creationId="{BBCCE839-5DE6-1FF0-67EB-01EC17E4101F}"/>
          </ac:spMkLst>
        </pc:spChg>
        <pc:spChg chg="mod">
          <ac:chgData name="Edna Ferreira" userId="0e5ae3a1-1d8e-4287-827d-9050797fe4d3" providerId="ADAL" clId="{54F69C11-0852-324F-8AC1-3092FDF1334B}" dt="2023-09-13T02:20:08.789" v="1247" actId="1076"/>
          <ac:spMkLst>
            <pc:docMk/>
            <pc:sldMk cId="3020833417" sldId="291"/>
            <ac:spMk id="122" creationId="{00000000-0000-0000-0000-000000000000}"/>
          </ac:spMkLst>
        </pc:spChg>
      </pc:sldChg>
      <pc:sldChg chg="modSp add del mod">
        <pc:chgData name="Edna Ferreira" userId="0e5ae3a1-1d8e-4287-827d-9050797fe4d3" providerId="ADAL" clId="{54F69C11-0852-324F-8AC1-3092FDF1334B}" dt="2023-09-13T02:18:47.630" v="1181"/>
        <pc:sldMkLst>
          <pc:docMk/>
          <pc:sldMk cId="0" sldId="292"/>
        </pc:sldMkLst>
        <pc:spChg chg="mod">
          <ac:chgData name="Edna Ferreira" userId="0e5ae3a1-1d8e-4287-827d-9050797fe4d3" providerId="ADAL" clId="{54F69C11-0852-324F-8AC1-3092FDF1334B}" dt="2023-09-13T02:18:47.571" v="1180"/>
          <ac:spMkLst>
            <pc:docMk/>
            <pc:sldMk cId="0" sldId="292"/>
            <ac:spMk id="97" creationId="{00000000-0000-0000-0000-000000000000}"/>
          </ac:spMkLst>
        </pc:spChg>
      </pc:sldChg>
      <pc:sldChg chg="modSp add del mod">
        <pc:chgData name="Edna Ferreira" userId="0e5ae3a1-1d8e-4287-827d-9050797fe4d3" providerId="ADAL" clId="{54F69C11-0852-324F-8AC1-3092FDF1334B}" dt="2023-09-13T02:18:47.630" v="1181"/>
        <pc:sldMkLst>
          <pc:docMk/>
          <pc:sldMk cId="0" sldId="293"/>
        </pc:sldMkLst>
        <pc:spChg chg="mod">
          <ac:chgData name="Edna Ferreira" userId="0e5ae3a1-1d8e-4287-827d-9050797fe4d3" providerId="ADAL" clId="{54F69C11-0852-324F-8AC1-3092FDF1334B}" dt="2023-09-13T02:18:47.571" v="1180"/>
          <ac:spMkLst>
            <pc:docMk/>
            <pc:sldMk cId="0" sldId="293"/>
            <ac:spMk id="105" creationId="{00000000-0000-0000-0000-000000000000}"/>
          </ac:spMkLst>
        </pc:spChg>
      </pc:sldChg>
      <pc:sldChg chg="addSp delSp modSp add mod modClrScheme chgLayout">
        <pc:chgData name="Edna Ferreira" userId="0e5ae3a1-1d8e-4287-827d-9050797fe4d3" providerId="ADAL" clId="{54F69C11-0852-324F-8AC1-3092FDF1334B}" dt="2023-09-13T02:23:34.431" v="1263" actId="14100"/>
        <pc:sldMkLst>
          <pc:docMk/>
          <pc:sldMk cId="647537002" sldId="294"/>
        </pc:sldMkLst>
        <pc:spChg chg="del mod ord">
          <ac:chgData name="Edna Ferreira" userId="0e5ae3a1-1d8e-4287-827d-9050797fe4d3" providerId="ADAL" clId="{54F69C11-0852-324F-8AC1-3092FDF1334B}" dt="2023-09-13T02:23:22.030" v="1251" actId="478"/>
          <ac:spMkLst>
            <pc:docMk/>
            <pc:sldMk cId="647537002" sldId="294"/>
            <ac:spMk id="3" creationId="{BBCCE839-5DE6-1FF0-67EB-01EC17E4101F}"/>
          </ac:spMkLst>
        </pc:spChg>
        <pc:spChg chg="del mod ord">
          <ac:chgData name="Edna Ferreira" userId="0e5ae3a1-1d8e-4287-827d-9050797fe4d3" providerId="ADAL" clId="{54F69C11-0852-324F-8AC1-3092FDF1334B}" dt="2023-09-13T02:23:23.864" v="1257" actId="478"/>
          <ac:spMkLst>
            <pc:docMk/>
            <pc:sldMk cId="647537002" sldId="294"/>
            <ac:spMk id="122" creationId="{00000000-0000-0000-0000-000000000000}"/>
          </ac:spMkLst>
        </pc:spChg>
        <pc:picChg chg="add mod">
          <ac:chgData name="Edna Ferreira" userId="0e5ae3a1-1d8e-4287-827d-9050797fe4d3" providerId="ADAL" clId="{54F69C11-0852-324F-8AC1-3092FDF1334B}" dt="2023-09-13T02:23:34.431" v="1263" actId="14100"/>
          <ac:picMkLst>
            <pc:docMk/>
            <pc:sldMk cId="647537002" sldId="294"/>
            <ac:picMk id="4" creationId="{D9FC4027-8F08-FC9A-7F8A-F7E46632C1C3}"/>
          </ac:picMkLst>
        </pc:picChg>
        <pc:picChg chg="del">
          <ac:chgData name="Edna Ferreira" userId="0e5ae3a1-1d8e-4287-827d-9050797fe4d3" providerId="ADAL" clId="{54F69C11-0852-324F-8AC1-3092FDF1334B}" dt="2023-09-13T02:23:22.529" v="1252" actId="478"/>
          <ac:picMkLst>
            <pc:docMk/>
            <pc:sldMk cId="647537002" sldId="294"/>
            <ac:picMk id="124" creationId="{00000000-0000-0000-0000-000000000000}"/>
          </ac:picMkLst>
        </pc:picChg>
      </pc:sldChg>
      <pc:sldChg chg="modSp mod ord">
        <pc:chgData name="Edna Ferreira" userId="0e5ae3a1-1d8e-4287-827d-9050797fe4d3" providerId="ADAL" clId="{54F69C11-0852-324F-8AC1-3092FDF1334B}" dt="2023-09-13T12:50:04.363" v="1311" actId="1076"/>
        <pc:sldMkLst>
          <pc:docMk/>
          <pc:sldMk cId="1344397236" sldId="295"/>
        </pc:sldMkLst>
        <pc:spChg chg="mod">
          <ac:chgData name="Edna Ferreira" userId="0e5ae3a1-1d8e-4287-827d-9050797fe4d3" providerId="ADAL" clId="{54F69C11-0852-324F-8AC1-3092FDF1334B}" dt="2023-09-13T12:50:04.363" v="1311" actId="1076"/>
          <ac:spMkLst>
            <pc:docMk/>
            <pc:sldMk cId="1344397236" sldId="295"/>
            <ac:spMk id="3" creationId="{BBCCE839-5DE6-1FF0-67EB-01EC17E4101F}"/>
          </ac:spMkLst>
        </pc:spChg>
      </pc:sldChg>
      <pc:sldChg chg="modSp mod">
        <pc:chgData name="Edna Ferreira" userId="0e5ae3a1-1d8e-4287-827d-9050797fe4d3" providerId="ADAL" clId="{54F69C11-0852-324F-8AC1-3092FDF1334B}" dt="2023-09-13T12:49:39.663" v="1305" actId="1076"/>
        <pc:sldMkLst>
          <pc:docMk/>
          <pc:sldMk cId="3350574098" sldId="296"/>
        </pc:sldMkLst>
        <pc:spChg chg="mod">
          <ac:chgData name="Edna Ferreira" userId="0e5ae3a1-1d8e-4287-827d-9050797fe4d3" providerId="ADAL" clId="{54F69C11-0852-324F-8AC1-3092FDF1334B}" dt="2023-09-13T12:49:39.663" v="1305" actId="1076"/>
          <ac:spMkLst>
            <pc:docMk/>
            <pc:sldMk cId="3350574098" sldId="296"/>
            <ac:spMk id="3" creationId="{BBCCE839-5DE6-1FF0-67EB-01EC17E4101F}"/>
          </ac:spMkLst>
        </pc:spChg>
        <pc:spChg chg="mod">
          <ac:chgData name="Edna Ferreira" userId="0e5ae3a1-1d8e-4287-827d-9050797fe4d3" providerId="ADAL" clId="{54F69C11-0852-324F-8AC1-3092FDF1334B}" dt="2023-09-13T12:49:27.755" v="1300" actId="1076"/>
          <ac:spMkLst>
            <pc:docMk/>
            <pc:sldMk cId="3350574098" sldId="296"/>
            <ac:spMk id="122" creationId="{00000000-0000-0000-0000-000000000000}"/>
          </ac:spMkLst>
        </pc:spChg>
      </pc:sldChg>
    </pc:docChg>
  </pc:docChgLst>
  <pc:docChgLst>
    <pc:chgData name="Juliane Liberto" userId="S::jlibert7@jh.edu::711e1a91-b9c3-49e9-9f19-0daa4d30318c" providerId="AD" clId="Web-{FB2EDA0E-DC75-482A-8E5D-E61BE91DDC73}"/>
    <pc:docChg chg="modSld">
      <pc:chgData name="Juliane Liberto" userId="S::jlibert7@jh.edu::711e1a91-b9c3-49e9-9f19-0daa4d30318c" providerId="AD" clId="Web-{FB2EDA0E-DC75-482A-8E5D-E61BE91DDC73}" dt="2023-09-12T18:53:31.637" v="6" actId="1076"/>
      <pc:docMkLst>
        <pc:docMk/>
      </pc:docMkLst>
      <pc:sldChg chg="modSp">
        <pc:chgData name="Juliane Liberto" userId="S::jlibert7@jh.edu::711e1a91-b9c3-49e9-9f19-0daa4d30318c" providerId="AD" clId="Web-{FB2EDA0E-DC75-482A-8E5D-E61BE91DDC73}" dt="2023-09-12T18:53:31.637" v="6" actId="1076"/>
        <pc:sldMkLst>
          <pc:docMk/>
          <pc:sldMk cId="4280780891" sldId="282"/>
        </pc:sldMkLst>
        <pc:spChg chg="mod">
          <ac:chgData name="Juliane Liberto" userId="S::jlibert7@jh.edu::711e1a91-b9c3-49e9-9f19-0daa4d30318c" providerId="AD" clId="Web-{FB2EDA0E-DC75-482A-8E5D-E61BE91DDC73}" dt="2023-09-12T18:53:31.637" v="6" actId="1076"/>
          <ac:spMkLst>
            <pc:docMk/>
            <pc:sldMk cId="4280780891" sldId="282"/>
            <ac:spMk id="18" creationId="{1F4B1E9A-5351-7C2D-F51F-B40DB0127CE9}"/>
          </ac:spMkLst>
        </pc:spChg>
      </pc:sldChg>
      <pc:sldChg chg="modSp">
        <pc:chgData name="Juliane Liberto" userId="S::jlibert7@jh.edu::711e1a91-b9c3-49e9-9f19-0daa4d30318c" providerId="AD" clId="Web-{FB2EDA0E-DC75-482A-8E5D-E61BE91DDC73}" dt="2023-09-12T18:52:43.449" v="4" actId="20577"/>
        <pc:sldMkLst>
          <pc:docMk/>
          <pc:sldMk cId="2855801908" sldId="283"/>
        </pc:sldMkLst>
        <pc:spChg chg="mod">
          <ac:chgData name="Juliane Liberto" userId="S::jlibert7@jh.edu::711e1a91-b9c3-49e9-9f19-0daa4d30318c" providerId="AD" clId="Web-{FB2EDA0E-DC75-482A-8E5D-E61BE91DDC73}" dt="2023-09-12T18:52:43.449" v="4" actId="20577"/>
          <ac:spMkLst>
            <pc:docMk/>
            <pc:sldMk cId="2855801908" sldId="283"/>
            <ac:spMk id="10" creationId="{50CFFF69-FF94-73B2-EC07-914F2295B233}"/>
          </ac:spMkLst>
        </pc:spChg>
      </pc:sldChg>
    </pc:docChg>
  </pc:docChgLst>
  <pc:docChgLst>
    <pc:chgData name="Edna A. Ferreira" userId="S::eferrei3@jh.edu::0e5ae3a1-1d8e-4287-827d-9050797fe4d3" providerId="AD" clId="Web-{8E856CD9-7EBC-485F-8D81-2971EE03614E}"/>
    <pc:docChg chg="addSld modSld sldOrd">
      <pc:chgData name="Edna A. Ferreira" userId="S::eferrei3@jh.edu::0e5ae3a1-1d8e-4287-827d-9050797fe4d3" providerId="AD" clId="Web-{8E856CD9-7EBC-485F-8D81-2971EE03614E}" dt="2023-09-13T12:47:45.728" v="19"/>
      <pc:docMkLst>
        <pc:docMk/>
      </pc:docMkLst>
      <pc:sldChg chg="modSp">
        <pc:chgData name="Edna A. Ferreira" userId="S::eferrei3@jh.edu::0e5ae3a1-1d8e-4287-827d-9050797fe4d3" providerId="AD" clId="Web-{8E856CD9-7EBC-485F-8D81-2971EE03614E}" dt="2023-09-13T12:44:55.270" v="4" actId="1076"/>
        <pc:sldMkLst>
          <pc:docMk/>
          <pc:sldMk cId="0" sldId="263"/>
        </pc:sldMkLst>
        <pc:spChg chg="mod">
          <ac:chgData name="Edna A. Ferreira" userId="S::eferrei3@jh.edu::0e5ae3a1-1d8e-4287-827d-9050797fe4d3" providerId="AD" clId="Web-{8E856CD9-7EBC-485F-8D81-2971EE03614E}" dt="2023-09-13T12:44:41.723" v="0" actId="1076"/>
          <ac:spMkLst>
            <pc:docMk/>
            <pc:sldMk cId="0" sldId="263"/>
            <ac:spMk id="144" creationId="{00000000-0000-0000-0000-000000000000}"/>
          </ac:spMkLst>
        </pc:spChg>
        <pc:spChg chg="mod">
          <ac:chgData name="Edna A. Ferreira" userId="S::eferrei3@jh.edu::0e5ae3a1-1d8e-4287-827d-9050797fe4d3" providerId="AD" clId="Web-{8E856CD9-7EBC-485F-8D81-2971EE03614E}" dt="2023-09-13T12:44:55.270" v="4" actId="1076"/>
          <ac:spMkLst>
            <pc:docMk/>
            <pc:sldMk cId="0" sldId="263"/>
            <ac:spMk id="148" creationId="{00000000-0000-0000-0000-000000000000}"/>
          </ac:spMkLst>
        </pc:spChg>
        <pc:picChg chg="mod">
          <ac:chgData name="Edna A. Ferreira" userId="S::eferrei3@jh.edu::0e5ae3a1-1d8e-4287-827d-9050797fe4d3" providerId="AD" clId="Web-{8E856CD9-7EBC-485F-8D81-2971EE03614E}" dt="2023-09-13T12:44:55.192" v="1" actId="1076"/>
          <ac:picMkLst>
            <pc:docMk/>
            <pc:sldMk cId="0" sldId="263"/>
            <ac:picMk id="143" creationId="{00000000-0000-0000-0000-000000000000}"/>
          </ac:picMkLst>
        </pc:picChg>
        <pc:picChg chg="mod">
          <ac:chgData name="Edna A. Ferreira" userId="S::eferrei3@jh.edu::0e5ae3a1-1d8e-4287-827d-9050797fe4d3" providerId="AD" clId="Web-{8E856CD9-7EBC-485F-8D81-2971EE03614E}" dt="2023-09-13T12:44:55.239" v="2" actId="1076"/>
          <ac:picMkLst>
            <pc:docMk/>
            <pc:sldMk cId="0" sldId="263"/>
            <ac:picMk id="146" creationId="{00000000-0000-0000-0000-000000000000}"/>
          </ac:picMkLst>
        </pc:picChg>
        <pc:picChg chg="mod">
          <ac:chgData name="Edna A. Ferreira" userId="S::eferrei3@jh.edu::0e5ae3a1-1d8e-4287-827d-9050797fe4d3" providerId="AD" clId="Web-{8E856CD9-7EBC-485F-8D81-2971EE03614E}" dt="2023-09-13T12:44:55.254" v="3" actId="1076"/>
          <ac:picMkLst>
            <pc:docMk/>
            <pc:sldMk cId="0" sldId="263"/>
            <ac:picMk id="147" creationId="{00000000-0000-0000-0000-000000000000}"/>
          </ac:picMkLst>
        </pc:picChg>
      </pc:sldChg>
      <pc:sldChg chg="modSp">
        <pc:chgData name="Edna A. Ferreira" userId="S::eferrei3@jh.edu::0e5ae3a1-1d8e-4287-827d-9050797fe4d3" providerId="AD" clId="Web-{8E856CD9-7EBC-485F-8D81-2971EE03614E}" dt="2023-09-13T12:45:12.489" v="6" actId="1076"/>
        <pc:sldMkLst>
          <pc:docMk/>
          <pc:sldMk cId="2849099251" sldId="286"/>
        </pc:sldMkLst>
        <pc:picChg chg="mod">
          <ac:chgData name="Edna A. Ferreira" userId="S::eferrei3@jh.edu::0e5ae3a1-1d8e-4287-827d-9050797fe4d3" providerId="AD" clId="Web-{8E856CD9-7EBC-485F-8D81-2971EE03614E}" dt="2023-09-13T12:45:12.489" v="6" actId="1076"/>
          <ac:picMkLst>
            <pc:docMk/>
            <pc:sldMk cId="2849099251" sldId="286"/>
            <ac:picMk id="4" creationId="{E91E7262-7837-BB21-ABE9-8C4F393A21BA}"/>
          </ac:picMkLst>
        </pc:picChg>
      </pc:sldChg>
      <pc:sldChg chg="modSp">
        <pc:chgData name="Edna A. Ferreira" userId="S::eferrei3@jh.edu::0e5ae3a1-1d8e-4287-827d-9050797fe4d3" providerId="AD" clId="Web-{8E856CD9-7EBC-485F-8D81-2971EE03614E}" dt="2023-09-13T12:46:32.819" v="8" actId="1076"/>
        <pc:sldMkLst>
          <pc:docMk/>
          <pc:sldMk cId="2402086923" sldId="289"/>
        </pc:sldMkLst>
        <pc:spChg chg="mod">
          <ac:chgData name="Edna A. Ferreira" userId="S::eferrei3@jh.edu::0e5ae3a1-1d8e-4287-827d-9050797fe4d3" providerId="AD" clId="Web-{8E856CD9-7EBC-485F-8D81-2971EE03614E}" dt="2023-09-13T12:46:26.960" v="7" actId="1076"/>
          <ac:spMkLst>
            <pc:docMk/>
            <pc:sldMk cId="2402086923" sldId="289"/>
            <ac:spMk id="3" creationId="{BBCCE839-5DE6-1FF0-67EB-01EC17E4101F}"/>
          </ac:spMkLst>
        </pc:spChg>
        <pc:spChg chg="mod">
          <ac:chgData name="Edna A. Ferreira" userId="S::eferrei3@jh.edu::0e5ae3a1-1d8e-4287-827d-9050797fe4d3" providerId="AD" clId="Web-{8E856CD9-7EBC-485F-8D81-2971EE03614E}" dt="2023-09-13T12:46:32.819" v="8" actId="1076"/>
          <ac:spMkLst>
            <pc:docMk/>
            <pc:sldMk cId="2402086923" sldId="289"/>
            <ac:spMk id="122" creationId="{00000000-0000-0000-0000-000000000000}"/>
          </ac:spMkLst>
        </pc:spChg>
      </pc:sldChg>
      <pc:sldChg chg="modSp">
        <pc:chgData name="Edna A. Ferreira" userId="S::eferrei3@jh.edu::0e5ae3a1-1d8e-4287-827d-9050797fe4d3" providerId="AD" clId="Web-{8E856CD9-7EBC-485F-8D81-2971EE03614E}" dt="2023-09-13T12:46:47.164" v="13" actId="20577"/>
        <pc:sldMkLst>
          <pc:docMk/>
          <pc:sldMk cId="3381024682" sldId="290"/>
        </pc:sldMkLst>
        <pc:spChg chg="mod">
          <ac:chgData name="Edna A. Ferreira" userId="S::eferrei3@jh.edu::0e5ae3a1-1d8e-4287-827d-9050797fe4d3" providerId="AD" clId="Web-{8E856CD9-7EBC-485F-8D81-2971EE03614E}" dt="2023-09-13T12:46:47.164" v="13" actId="20577"/>
          <ac:spMkLst>
            <pc:docMk/>
            <pc:sldMk cId="3381024682" sldId="290"/>
            <ac:spMk id="3" creationId="{BBCCE839-5DE6-1FF0-67EB-01EC17E4101F}"/>
          </ac:spMkLst>
        </pc:spChg>
      </pc:sldChg>
      <pc:sldChg chg="ord">
        <pc:chgData name="Edna A. Ferreira" userId="S::eferrei3@jh.edu::0e5ae3a1-1d8e-4287-827d-9050797fe4d3" providerId="AD" clId="Web-{8E856CD9-7EBC-485F-8D81-2971EE03614E}" dt="2023-09-13T12:47:45.728" v="19"/>
        <pc:sldMkLst>
          <pc:docMk/>
          <pc:sldMk cId="647537002" sldId="294"/>
        </pc:sldMkLst>
      </pc:sldChg>
      <pc:sldChg chg="modSp add replId">
        <pc:chgData name="Edna A. Ferreira" userId="S::eferrei3@jh.edu::0e5ae3a1-1d8e-4287-827d-9050797fe4d3" providerId="AD" clId="Web-{8E856CD9-7EBC-485F-8D81-2971EE03614E}" dt="2023-09-13T12:47:22.039" v="17" actId="20577"/>
        <pc:sldMkLst>
          <pc:docMk/>
          <pc:sldMk cId="1344397236" sldId="295"/>
        </pc:sldMkLst>
        <pc:spChg chg="mod">
          <ac:chgData name="Edna A. Ferreira" userId="S::eferrei3@jh.edu::0e5ae3a1-1d8e-4287-827d-9050797fe4d3" providerId="AD" clId="Web-{8E856CD9-7EBC-485F-8D81-2971EE03614E}" dt="2023-09-13T12:47:22.039" v="17" actId="20577"/>
          <ac:spMkLst>
            <pc:docMk/>
            <pc:sldMk cId="1344397236" sldId="295"/>
            <ac:spMk id="3" creationId="{BBCCE839-5DE6-1FF0-67EB-01EC17E4101F}"/>
          </ac:spMkLst>
        </pc:spChg>
      </pc:sldChg>
      <pc:sldChg chg="add replId">
        <pc:chgData name="Edna A. Ferreira" userId="S::eferrei3@jh.edu::0e5ae3a1-1d8e-4287-827d-9050797fe4d3" providerId="AD" clId="Web-{8E856CD9-7EBC-485F-8D81-2971EE03614E}" dt="2023-09-13T12:47:12.805" v="15"/>
        <pc:sldMkLst>
          <pc:docMk/>
          <pc:sldMk cId="3350574098" sldId="296"/>
        </pc:sldMkLst>
      </pc:sldChg>
    </pc:docChg>
  </pc:docChgLst>
  <pc:docChgLst>
    <pc:chgData name="Juliane Liberto" userId="S::jlibert7@jh.edu::711e1a91-b9c3-49e9-9f19-0daa4d30318c" providerId="AD" clId="Web-{4CFE1693-B6A2-4BF9-816C-C88D8273EC93}"/>
    <pc:docChg chg="modSld">
      <pc:chgData name="Juliane Liberto" userId="S::jlibert7@jh.edu::711e1a91-b9c3-49e9-9f19-0daa4d30318c" providerId="AD" clId="Web-{4CFE1693-B6A2-4BF9-816C-C88D8273EC93}" dt="2023-09-12T16:35:24.003" v="0" actId="20577"/>
      <pc:docMkLst>
        <pc:docMk/>
      </pc:docMkLst>
      <pc:sldChg chg="modSp">
        <pc:chgData name="Juliane Liberto" userId="S::jlibert7@jh.edu::711e1a91-b9c3-49e9-9f19-0daa4d30318c" providerId="AD" clId="Web-{4CFE1693-B6A2-4BF9-816C-C88D8273EC93}" dt="2023-09-12T16:35:24.003" v="0" actId="20577"/>
        <pc:sldMkLst>
          <pc:docMk/>
          <pc:sldMk cId="0" sldId="257"/>
        </pc:sldMkLst>
        <pc:spChg chg="mod">
          <ac:chgData name="Juliane Liberto" userId="S::jlibert7@jh.edu::711e1a91-b9c3-49e9-9f19-0daa4d30318c" providerId="AD" clId="Web-{4CFE1693-B6A2-4BF9-816C-C88D8273EC93}" dt="2023-09-12T16:35:24.003" v="0" actId="20577"/>
          <ac:spMkLst>
            <pc:docMk/>
            <pc:sldMk cId="0" sldId="257"/>
            <ac:spMk id="103" creationId="{00000000-0000-0000-0000-000000000000}"/>
          </ac:spMkLst>
        </pc:spChg>
      </pc:sldChg>
    </pc:docChg>
  </pc:docChgLst>
  <pc:docChgLst>
    <pc:chgData name="Ying-Yu (Ashley) Chen" userId="S::ychen401@jh.edu::ef2d144e-3c46-4c0c-ac17-76a2a79680c9" providerId="AD" clId="Web-{8A5E1B52-2E08-4016-9832-551025ACD871}"/>
    <pc:docChg chg="modSld">
      <pc:chgData name="Ying-Yu (Ashley) Chen" userId="S::ychen401@jh.edu::ef2d144e-3c46-4c0c-ac17-76a2a79680c9" providerId="AD" clId="Web-{8A5E1B52-2E08-4016-9832-551025ACD871}" dt="2023-09-13T19:13:48.408" v="177" actId="20577"/>
      <pc:docMkLst>
        <pc:docMk/>
      </pc:docMkLst>
      <pc:sldChg chg="addSp modSp">
        <pc:chgData name="Ying-Yu (Ashley) Chen" userId="S::ychen401@jh.edu::ef2d144e-3c46-4c0c-ac17-76a2a79680c9" providerId="AD" clId="Web-{8A5E1B52-2E08-4016-9832-551025ACD871}" dt="2023-09-13T19:08:24.848" v="153" actId="20577"/>
        <pc:sldMkLst>
          <pc:docMk/>
          <pc:sldMk cId="3272159628" sldId="309"/>
        </pc:sldMkLst>
        <pc:spChg chg="mod">
          <ac:chgData name="Ying-Yu (Ashley) Chen" userId="S::ychen401@jh.edu::ef2d144e-3c46-4c0c-ac17-76a2a79680c9" providerId="AD" clId="Web-{8A5E1B52-2E08-4016-9832-551025ACD871}" dt="2023-09-13T19:08:24.848" v="153" actId="20577"/>
          <ac:spMkLst>
            <pc:docMk/>
            <pc:sldMk cId="3272159628" sldId="309"/>
            <ac:spMk id="123" creationId="{00000000-0000-0000-0000-000000000000}"/>
          </ac:spMkLst>
        </pc:spChg>
        <pc:picChg chg="add mod">
          <ac:chgData name="Ying-Yu (Ashley) Chen" userId="S::ychen401@jh.edu::ef2d144e-3c46-4c0c-ac17-76a2a79680c9" providerId="AD" clId="Web-{8A5E1B52-2E08-4016-9832-551025ACD871}" dt="2023-09-13T18:56:26.741" v="2" actId="14100"/>
          <ac:picMkLst>
            <pc:docMk/>
            <pc:sldMk cId="3272159628" sldId="309"/>
            <ac:picMk id="2" creationId="{80A9CD23-FAE3-61D7-8EAD-B503448C6765}"/>
          </ac:picMkLst>
        </pc:picChg>
      </pc:sldChg>
      <pc:sldChg chg="addSp delSp modSp">
        <pc:chgData name="Ying-Yu (Ashley) Chen" userId="S::ychen401@jh.edu::ef2d144e-3c46-4c0c-ac17-76a2a79680c9" providerId="AD" clId="Web-{8A5E1B52-2E08-4016-9832-551025ACD871}" dt="2023-09-13T19:13:48.408" v="177" actId="20577"/>
        <pc:sldMkLst>
          <pc:docMk/>
          <pc:sldMk cId="610592428" sldId="310"/>
        </pc:sldMkLst>
        <pc:spChg chg="add mod">
          <ac:chgData name="Ying-Yu (Ashley) Chen" userId="S::ychen401@jh.edu::ef2d144e-3c46-4c0c-ac17-76a2a79680c9" providerId="AD" clId="Web-{8A5E1B52-2E08-4016-9832-551025ACD871}" dt="2023-09-13T19:13:48.408" v="177" actId="20577"/>
          <ac:spMkLst>
            <pc:docMk/>
            <pc:sldMk cId="610592428" sldId="310"/>
            <ac:spMk id="3" creationId="{C5A387A2-D4FF-3673-34DD-A41C4B00CC58}"/>
          </ac:spMkLst>
        </pc:spChg>
        <pc:spChg chg="del">
          <ac:chgData name="Ying-Yu (Ashley) Chen" userId="S::ychen401@jh.edu::ef2d144e-3c46-4c0c-ac17-76a2a79680c9" providerId="AD" clId="Web-{8A5E1B52-2E08-4016-9832-551025ACD871}" dt="2023-09-13T19:08:42.240" v="154"/>
          <ac:spMkLst>
            <pc:docMk/>
            <pc:sldMk cId="610592428" sldId="310"/>
            <ac:spMk id="123" creationId="{00000000-0000-0000-0000-000000000000}"/>
          </ac:spMkLst>
        </pc:spChg>
      </pc:sldChg>
    </pc:docChg>
  </pc:docChgLst>
  <pc:docChgLst>
    <pc:chgData name="Mark Allan Co Jacob" userId="S::mjacob60@jh.edu::cfed59b1-a68d-48ce-a000-160b75babfbe" providerId="AD" clId="Web-{70617086-DE34-4B96-89C2-8198D935C2E7}"/>
    <pc:docChg chg="addSld delSld modSld">
      <pc:chgData name="Mark Allan Co Jacob" userId="S::mjacob60@jh.edu::cfed59b1-a68d-48ce-a000-160b75babfbe" providerId="AD" clId="Web-{70617086-DE34-4B96-89C2-8198D935C2E7}" dt="2023-09-13T00:45:18.877" v="200"/>
      <pc:docMkLst>
        <pc:docMk/>
      </pc:docMkLst>
      <pc:sldChg chg="addSp new del">
        <pc:chgData name="Mark Allan Co Jacob" userId="S::mjacob60@jh.edu::cfed59b1-a68d-48ce-a000-160b75babfbe" providerId="AD" clId="Web-{70617086-DE34-4B96-89C2-8198D935C2E7}" dt="2023-09-12T23:51:14.353" v="3"/>
        <pc:sldMkLst>
          <pc:docMk/>
          <pc:sldMk cId="2033326923" sldId="287"/>
        </pc:sldMkLst>
        <pc:picChg chg="add">
          <ac:chgData name="Mark Allan Co Jacob" userId="S::mjacob60@jh.edu::cfed59b1-a68d-48ce-a000-160b75babfbe" providerId="AD" clId="Web-{70617086-DE34-4B96-89C2-8198D935C2E7}" dt="2023-09-12T23:51:06.775" v="1"/>
          <ac:picMkLst>
            <pc:docMk/>
            <pc:sldMk cId="2033326923" sldId="287"/>
            <ac:picMk id="5" creationId="{CD7EF324-C111-686A-2DE5-6E55ED502BEA}"/>
          </ac:picMkLst>
        </pc:picChg>
      </pc:sldChg>
      <pc:sldChg chg="addSp modSp add replId">
        <pc:chgData name="Mark Allan Co Jacob" userId="S::mjacob60@jh.edu::cfed59b1-a68d-48ce-a000-160b75babfbe" providerId="AD" clId="Web-{70617086-DE34-4B96-89C2-8198D935C2E7}" dt="2023-09-13T00:38:42.082" v="197" actId="1076"/>
        <pc:sldMkLst>
          <pc:docMk/>
          <pc:sldMk cId="4007911554" sldId="288"/>
        </pc:sldMkLst>
        <pc:spChg chg="mod">
          <ac:chgData name="Mark Allan Co Jacob" userId="S::mjacob60@jh.edu::cfed59b1-a68d-48ce-a000-160b75babfbe" providerId="AD" clId="Web-{70617086-DE34-4B96-89C2-8198D935C2E7}" dt="2023-09-13T00:38:20.753" v="194" actId="14100"/>
          <ac:spMkLst>
            <pc:docMk/>
            <pc:sldMk cId="4007911554" sldId="288"/>
            <ac:spMk id="122" creationId="{00000000-0000-0000-0000-000000000000}"/>
          </ac:spMkLst>
        </pc:spChg>
        <pc:spChg chg="mod">
          <ac:chgData name="Mark Allan Co Jacob" userId="S::mjacob60@jh.edu::cfed59b1-a68d-48ce-a000-160b75babfbe" providerId="AD" clId="Web-{70617086-DE34-4B96-89C2-8198D935C2E7}" dt="2023-09-13T00:38:08.346" v="191" actId="1076"/>
          <ac:spMkLst>
            <pc:docMk/>
            <pc:sldMk cId="4007911554" sldId="288"/>
            <ac:spMk id="123" creationId="{00000000-0000-0000-0000-000000000000}"/>
          </ac:spMkLst>
        </pc:spChg>
        <pc:picChg chg="add mod">
          <ac:chgData name="Mark Allan Co Jacob" userId="S::mjacob60@jh.edu::cfed59b1-a68d-48ce-a000-160b75babfbe" providerId="AD" clId="Web-{70617086-DE34-4B96-89C2-8198D935C2E7}" dt="2023-09-13T00:38:42.082" v="197" actId="1076"/>
          <ac:picMkLst>
            <pc:docMk/>
            <pc:sldMk cId="4007911554" sldId="288"/>
            <ac:picMk id="2" creationId="{F95C252F-BA7D-8FD0-4001-9183BE55B9CE}"/>
          </ac:picMkLst>
        </pc:picChg>
        <pc:picChg chg="add mod">
          <ac:chgData name="Mark Allan Co Jacob" userId="S::mjacob60@jh.edu::cfed59b1-a68d-48ce-a000-160b75babfbe" providerId="AD" clId="Web-{70617086-DE34-4B96-89C2-8198D935C2E7}" dt="2023-09-13T00:38:32.019" v="196" actId="14100"/>
          <ac:picMkLst>
            <pc:docMk/>
            <pc:sldMk cId="4007911554" sldId="288"/>
            <ac:picMk id="3" creationId="{282C3E6B-AC2F-9971-2442-43EBA76E59BD}"/>
          </ac:picMkLst>
        </pc:picChg>
      </pc:sldChg>
      <pc:sldChg chg="modSp add del replId">
        <pc:chgData name="Mark Allan Co Jacob" userId="S::mjacob60@jh.edu::cfed59b1-a68d-48ce-a000-160b75babfbe" providerId="AD" clId="Web-{70617086-DE34-4B96-89C2-8198D935C2E7}" dt="2023-09-13T00:45:18.877" v="200"/>
        <pc:sldMkLst>
          <pc:docMk/>
          <pc:sldMk cId="1286927304" sldId="289"/>
        </pc:sldMkLst>
        <pc:spChg chg="mod">
          <ac:chgData name="Mark Allan Co Jacob" userId="S::mjacob60@jh.edu::cfed59b1-a68d-48ce-a000-160b75babfbe" providerId="AD" clId="Web-{70617086-DE34-4B96-89C2-8198D935C2E7}" dt="2023-09-13T00:45:16.736" v="199" actId="20577"/>
          <ac:spMkLst>
            <pc:docMk/>
            <pc:sldMk cId="1286927304" sldId="289"/>
            <ac:spMk id="12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2815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purpose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167fd9dd7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167fd9dd75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167fd9dd75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167fd9dd75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7dc2f2cb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7dc2f2cb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17dd81ecb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17dd81ecb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67fd9dd7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167fd9dd7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A399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A3990"/>
                </a:solidFill>
                <a:latin typeface="Calibri"/>
                <a:ea typeface="Calibri"/>
                <a:cs typeface="Calibri"/>
                <a:sym typeface="Calibri"/>
              </a:rPr>
              <a:t>Do you have a plan for maintaining active communication with SA? </a:t>
            </a:r>
            <a:r>
              <a:rPr lang="en">
                <a:solidFill>
                  <a:srgbClr val="32313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Asian Pacific Public Health Network, at the School of Public Health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67fd9dd75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67fd9dd75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64a1a796d4_3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October and November</a:t>
            </a:r>
            <a:endParaRPr/>
          </a:p>
        </p:txBody>
      </p:sp>
      <p:sp>
        <p:nvSpPr>
          <p:cNvPr id="106" name="Google Shape;106;g164a1a796d4_3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3221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23666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94800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9460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0920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30169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510371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076c70877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g2076c7087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520d8bda6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2520d8bda6c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g2520d8bda6c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>
              <a:buAutoNum type="arabicPeriod"/>
            </a:pPr>
            <a:r>
              <a:rPr lang="en-US"/>
              <a:t>Wesley Godfrey (Immunology) </a:t>
            </a:r>
          </a:p>
          <a:p>
            <a:pPr marL="228600">
              <a:buAutoNum type="arabicPeriod"/>
            </a:pPr>
            <a:r>
              <a:rPr lang="en-US"/>
              <a:t> Stephen Brown (Pathobiology)</a:t>
            </a:r>
          </a:p>
          <a:p>
            <a:pPr marL="228600">
              <a:buChar char="•"/>
            </a:pPr>
            <a:endParaRPr lang="en-US"/>
          </a:p>
          <a:p>
            <a:pPr marL="228600">
              <a:buAutoNum type="arabicPeriod"/>
            </a:pPr>
            <a:endParaRPr lang="en-US"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08604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58022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64a1a796d4_3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October and November</a:t>
            </a:r>
            <a:endParaRPr/>
          </a:p>
        </p:txBody>
      </p:sp>
      <p:sp>
        <p:nvSpPr>
          <p:cNvPr id="106" name="Google Shape;106;g164a1a796d4_3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67201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13403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78995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68967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544442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0902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74820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19114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02998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9652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37255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92837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73376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96135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31117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43570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52691d809a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g252691d809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30011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2121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4868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23169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d24f84c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16d24f84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4772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8131172" y="7"/>
            <a:ext cx="4060833" cy="2707427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97467" y="2366963"/>
            <a:ext cx="10962800" cy="111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97451" y="3621217"/>
            <a:ext cx="109628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8850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8131172" y="7"/>
            <a:ext cx="4060833" cy="2707427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8233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5204893"/>
            <a:ext cx="12192000" cy="1653233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5841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415600" y="1639967"/>
            <a:ext cx="53332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6443200" y="1639967"/>
            <a:ext cx="53332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5679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5291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415600" y="1954405"/>
            <a:ext cx="3744000" cy="4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2066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8131172" y="7"/>
            <a:ext cx="4060833" cy="2707427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7336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6096000" y="-233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61" name="Google Shape;61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354000" y="1534800"/>
            <a:ext cx="5393600" cy="20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600" cy="1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9431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426000" y="5640767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2854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8131172" y="7"/>
            <a:ext cx="4060833" cy="2707427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674733"/>
            <a:ext cx="11360800" cy="2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415600" y="4492300"/>
            <a:ext cx="11360800" cy="1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98374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3936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18ae70b1e3_0_65"/>
          <p:cNvSpPr/>
          <p:nvPr/>
        </p:nvSpPr>
        <p:spPr>
          <a:xfrm>
            <a:off x="0" y="6727600"/>
            <a:ext cx="12192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g118ae70b1e3_0_65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700" cy="11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g118ae70b1e3_0_65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11360700" cy="44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g118ae70b1e3_0_6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34276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vejohnshopkins-my.sharepoint.com/:x:/r/personal/rwill209_jh_edu/Documents/GSA/FY2024%20Budget%20Proposal.xlsx?d=w88c6ac2fc24146b99df1654709f368eb&amp;csf=1&amp;web=1&amp;e=iZutkQ&amp;nav=MTVfezRFMUZDOEEwLThDQTUtNDI1MS1CQTAyLTk4QTc2Q0FFQzA3QX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jhu.campusgroups.com/gsa/home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ellbeing.jhu.edu/bhcst/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p.timelycare.com/auth/login" TargetMode="External"/><Relationship Id="rId5" Type="http://schemas.openxmlformats.org/officeDocument/2006/relationships/hyperlink" Target="https://wellbeing.jhu.edu/blog/2020/08/26/timelymd-access-info-and-faqs/" TargetMode="External"/><Relationship Id="rId4" Type="http://schemas.openxmlformats.org/officeDocument/2006/relationships/hyperlink" Target="https://jhusom.mycare26.com/benefit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foodalert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jhu.campusgroups.com/gsa/home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jhu.campusgroups.com/gsa/meet-the-executive-board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https:/cglink.me/2dh/s82340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juliane.liberto@jhmi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 txBox="1">
            <a:spLocks noGrp="1"/>
          </p:cNvSpPr>
          <p:nvPr>
            <p:ph type="title"/>
          </p:nvPr>
        </p:nvSpPr>
        <p:spPr>
          <a:xfrm>
            <a:off x="835025" y="20593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000"/>
              <a:buFont typeface="Arial"/>
              <a:buNone/>
            </a:pPr>
            <a:r>
              <a:rPr lang="en-US">
                <a:solidFill>
                  <a:srgbClr val="1F3864"/>
                </a:solidFill>
              </a:rPr>
              <a:t>GSA General Body Meeting</a:t>
            </a:r>
            <a:endParaRPr>
              <a:solidFill>
                <a:srgbClr val="1F3864"/>
              </a:solidFill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body" idx="1"/>
          </p:nvPr>
        </p:nvSpPr>
        <p:spPr>
          <a:xfrm>
            <a:off x="841375" y="4954738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200"/>
              <a:buNone/>
            </a:pPr>
            <a:r>
              <a:rPr lang="en-US" sz="3200">
                <a:solidFill>
                  <a:srgbClr val="7F7F7F"/>
                </a:solidFill>
              </a:rPr>
              <a:t>September 13th, 2023</a:t>
            </a:r>
            <a:endParaRPr/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0623" y="0"/>
            <a:ext cx="4457100" cy="445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2104800" y="696702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F3864"/>
                </a:solidFill>
              </a:rPr>
              <a:t>New Student Group Presentations</a:t>
            </a: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CE839-5DE6-1FF0-67EB-01EC17E41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438" y="2719104"/>
            <a:ext cx="11185124" cy="2927497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n-US"/>
          </a:p>
          <a:p>
            <a:pPr marL="114300" indent="0" algn="ctr">
              <a:buNone/>
            </a:pPr>
            <a:r>
              <a:rPr lang="en-US"/>
              <a:t>JHGMSA – Johns Hopkins Graduate Muslin Student Association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74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93" y="521333"/>
            <a:ext cx="6069268" cy="581533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/>
        </p:nvSpPr>
        <p:spPr>
          <a:xfrm>
            <a:off x="6069269" y="826234"/>
            <a:ext cx="5521200" cy="484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733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 student faith group created with the intention of fostering Muslim students’ connection with one another and within the wider Hopkins community </a:t>
            </a:r>
            <a:endParaRPr kumimoji="0" sz="3733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737267" y="105469"/>
            <a:ext cx="10342400" cy="111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buSzPts val="990"/>
            </a:pPr>
            <a:r>
              <a:rPr lang="en" sz="4800"/>
              <a:t>The JHGMSA will bring the following:</a:t>
            </a:r>
            <a:endParaRPr sz="4800"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427067" y="1328800"/>
            <a:ext cx="10962800" cy="507443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17396">
              <a:buSzPct val="100000"/>
              <a:buChar char="●"/>
            </a:pPr>
            <a:r>
              <a:rPr lang="en" sz="2000"/>
              <a:t>Create a safe space for Muslim students to connect with other Muslim students within the School of Public Health, the School of Medicine, and several other schools</a:t>
            </a:r>
            <a:endParaRPr sz="2000"/>
          </a:p>
          <a:p>
            <a:pPr marL="609585" indent="0"/>
            <a:endParaRPr sz="2000"/>
          </a:p>
          <a:p>
            <a:pPr marL="609585" indent="-429249">
              <a:buSzPct val="100000"/>
              <a:buChar char="●"/>
            </a:pPr>
            <a:r>
              <a:rPr lang="en" sz="2000"/>
              <a:t>Provide an avenue for members of the wider Hopkins community to engage with the Muslim community for educational or experiential purposes</a:t>
            </a:r>
            <a:endParaRPr sz="2000"/>
          </a:p>
          <a:p>
            <a:pPr marL="609585" indent="0"/>
            <a:endParaRPr sz="2000"/>
          </a:p>
          <a:p>
            <a:pPr marL="609585" indent="-429249">
              <a:buSzPct val="100000"/>
              <a:buChar char="●"/>
            </a:pPr>
            <a:r>
              <a:rPr lang="en" sz="2000"/>
              <a:t>Foster a sense of inclusion and belonging for a traditionally misrepresented group, facilitating greater network expansion as well as career and personal support </a:t>
            </a:r>
            <a:endParaRPr sz="2000"/>
          </a:p>
          <a:p>
            <a:pPr marL="0" indent="0"/>
            <a:endParaRPr sz="2000"/>
          </a:p>
          <a:p>
            <a:pPr marL="609585" indent="-429249">
              <a:buSzPct val="100000"/>
              <a:buChar char="●"/>
            </a:pPr>
            <a:r>
              <a:rPr lang="en" sz="2000"/>
              <a:t>Advocate for the needs of Muslim students as related to supporting their practice of faith (ex. Fasting, celebration of Eid, educational seminars)</a:t>
            </a:r>
            <a:br>
              <a:rPr lang="en" sz="2000"/>
            </a:br>
            <a:endParaRPr sz="2000"/>
          </a:p>
          <a:p>
            <a:pPr marL="609585" indent="-429249">
              <a:buSzPct val="100000"/>
              <a:buChar char="●"/>
            </a:pPr>
            <a:r>
              <a:rPr lang="en" sz="2000"/>
              <a:t>Bridge cultural divides of Muslim students from different cultural backgrounds and encourage active integration within the Muslim community and wider Hopkins community</a:t>
            </a:r>
            <a:br>
              <a:rPr lang="en" sz="2000"/>
            </a:br>
            <a:endParaRPr sz="2000"/>
          </a:p>
          <a:p>
            <a:pPr marL="609585" indent="-429249">
              <a:buSzPct val="110526"/>
              <a:buChar char="●"/>
            </a:pPr>
            <a:r>
              <a:rPr lang="en" sz="2000"/>
              <a:t>Integrate into a larger network of MSAs present in the DMV area, encouraging cross-institutional interactions and relationships</a:t>
            </a:r>
            <a:endParaRPr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15600" y="50737"/>
            <a:ext cx="11360800" cy="8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algn="ctr"/>
            <a:r>
              <a:rPr lang="en" sz="4000"/>
              <a:t>Previous Events within the Academic Year</a:t>
            </a:r>
            <a:endParaRPr sz="4000"/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667" y="1072257"/>
            <a:ext cx="3820901" cy="509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5768" y="1072257"/>
            <a:ext cx="3823139" cy="509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32108" y="1034357"/>
            <a:ext cx="3656693" cy="2742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403599" y="-13133"/>
            <a:ext cx="11360800" cy="8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algn="ctr"/>
            <a:r>
              <a:rPr lang="en" sz="4000"/>
              <a:t>Currently Happening</a:t>
            </a:r>
            <a:endParaRPr sz="4000"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1290347"/>
            <a:ext cx="3820975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7375" y="1290348"/>
            <a:ext cx="3823187" cy="509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3761" y="1290347"/>
            <a:ext cx="3735040" cy="498005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/>
        </p:nvSpPr>
        <p:spPr>
          <a:xfrm>
            <a:off x="896467" y="1050167"/>
            <a:ext cx="73768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16"/>
          <p:cNvSpPr txBox="1"/>
          <p:nvPr/>
        </p:nvSpPr>
        <p:spPr>
          <a:xfrm>
            <a:off x="179199" y="544367"/>
            <a:ext cx="11809600" cy="1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Halaqas are now on Wednesdays. 								       We now offer a walking club. 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" sz="4000"/>
              <a:t>Extra Slides</a:t>
            </a:r>
            <a:endParaRPr sz="4000"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en" sz="3200"/>
              <a:t>The following slides address:</a:t>
            </a:r>
            <a:endParaRPr sz="3200"/>
          </a:p>
          <a:p>
            <a:pPr>
              <a:spcBef>
                <a:spcPts val="1600"/>
              </a:spcBef>
              <a:buChar char="-"/>
            </a:pPr>
            <a:r>
              <a:rPr lang="en" sz="3200"/>
              <a:t>Upcoming Events</a:t>
            </a:r>
            <a:endParaRPr sz="3200"/>
          </a:p>
          <a:p>
            <a:pPr>
              <a:buChar char="-"/>
            </a:pPr>
            <a:r>
              <a:rPr lang="en" sz="3200"/>
              <a:t>Maintaining communications with Hopkins students</a:t>
            </a:r>
            <a:endParaRPr sz="3200"/>
          </a:p>
          <a:p>
            <a:pPr>
              <a:buChar char="-"/>
            </a:pPr>
            <a:r>
              <a:rPr lang="en" sz="3200"/>
              <a:t>Executive Board Positions and voting</a:t>
            </a:r>
            <a:endParaRPr sz="3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415600" y="225200"/>
            <a:ext cx="11360800" cy="8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algn="ctr"/>
            <a:r>
              <a:rPr lang="en" sz="4000"/>
              <a:t>Ideas for Outreach and Events</a:t>
            </a:r>
            <a:endParaRPr sz="4000"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415600" y="1917667"/>
            <a:ext cx="3862000" cy="302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10000"/>
          </a:bodyPr>
          <a:lstStyle/>
          <a:p>
            <a:pPr marL="0" indent="0">
              <a:buNone/>
            </a:pPr>
            <a:r>
              <a:rPr lang="en" sz="2800"/>
              <a:t>Events:</a:t>
            </a:r>
            <a:endParaRPr sz="2800"/>
          </a:p>
          <a:p>
            <a:pPr>
              <a:spcBef>
                <a:spcPts val="1600"/>
              </a:spcBef>
              <a:buChar char="-"/>
            </a:pPr>
            <a:r>
              <a:rPr lang="en" sz="2800"/>
              <a:t>Hikes, </a:t>
            </a:r>
            <a:endParaRPr sz="2800"/>
          </a:p>
          <a:p>
            <a:pPr>
              <a:buChar char="-"/>
            </a:pPr>
            <a:r>
              <a:rPr lang="en" sz="2800"/>
              <a:t>BBQs, </a:t>
            </a:r>
            <a:endParaRPr sz="2800"/>
          </a:p>
          <a:p>
            <a:pPr>
              <a:buChar char="-"/>
            </a:pPr>
            <a:r>
              <a:rPr lang="en" sz="2800"/>
              <a:t>Iftars</a:t>
            </a:r>
            <a:endParaRPr sz="2800"/>
          </a:p>
          <a:p>
            <a:pPr lvl="1">
              <a:buChar char="-"/>
            </a:pPr>
            <a:r>
              <a:rPr lang="en" sz="2800"/>
              <a:t>Interfaith</a:t>
            </a:r>
            <a:endParaRPr sz="2800"/>
          </a:p>
          <a:p>
            <a:pPr>
              <a:buChar char="-"/>
            </a:pPr>
            <a:r>
              <a:rPr lang="en" sz="2800"/>
              <a:t>Eid Celebrations</a:t>
            </a:r>
            <a:endParaRPr sz="2800"/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1999" y="1543466"/>
            <a:ext cx="4000056" cy="3771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5635" y="1543466"/>
            <a:ext cx="4000055" cy="3771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algn="ctr"/>
            <a:r>
              <a:rPr lang="en" sz="3600"/>
              <a:t>Maintaining Regular Communication to Sustain Membership</a:t>
            </a:r>
            <a:endParaRPr sz="3600"/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833" y="1895902"/>
            <a:ext cx="3048264" cy="3066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6767" y="2251333"/>
            <a:ext cx="2599832" cy="2596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1300" y="1990267"/>
            <a:ext cx="2849333" cy="287746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/>
          <p:nvPr/>
        </p:nvSpPr>
        <p:spPr>
          <a:xfrm>
            <a:off x="1714667" y="5385167"/>
            <a:ext cx="5036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marR="0" lvl="0" indent="-42332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+"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Website in the making!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164a1a796d4_3_12"/>
          <p:cNvPicPr preferRelativeResize="0"/>
          <p:nvPr/>
        </p:nvPicPr>
        <p:blipFill rotWithShape="1">
          <a:blip r:embed="rId3">
            <a:alphaModFix amt="8000"/>
          </a:blip>
          <a:srcRect/>
          <a:stretch/>
        </p:blipFill>
        <p:spPr>
          <a:xfrm>
            <a:off x="2749347" y="1000"/>
            <a:ext cx="6693315" cy="669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164a1a796d4_3_12"/>
          <p:cNvSpPr txBox="1">
            <a:spLocks noGrp="1"/>
          </p:cNvSpPr>
          <p:nvPr>
            <p:ph type="title"/>
          </p:nvPr>
        </p:nvSpPr>
        <p:spPr>
          <a:xfrm>
            <a:off x="1472629" y="1593171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sz="5000" b="1">
                <a:solidFill>
                  <a:srgbClr val="1F3864"/>
                </a:solidFill>
              </a:rPr>
              <a:t>GSA Budget Approval</a:t>
            </a:r>
            <a:endParaRPr lang="en-US"/>
          </a:p>
        </p:txBody>
      </p:sp>
      <p:sp>
        <p:nvSpPr>
          <p:cNvPr id="110" name="Google Shape;110;g164a1a796d4_3_12"/>
          <p:cNvSpPr txBox="1">
            <a:spLocks noGrp="1"/>
          </p:cNvSpPr>
          <p:nvPr>
            <p:ph type="title"/>
          </p:nvPr>
        </p:nvSpPr>
        <p:spPr>
          <a:xfrm>
            <a:off x="2568539" y="5099232"/>
            <a:ext cx="705718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***Only Officers and Program Reps should be voting***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0000"/>
                </a:solidFill>
              </a:rPr>
              <a:t>If there is more than one representative in your program all must come to a unanimous decision and cast only one vote.</a:t>
            </a:r>
            <a:br>
              <a:rPr lang="en-US" sz="2000" b="1">
                <a:solidFill>
                  <a:schemeClr val="accent1"/>
                </a:solidFill>
              </a:rPr>
            </a:br>
            <a:endParaRPr lang="en-US" sz="2000" b="1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52E0B0-B118-DC16-6E06-15BC2F012C89}"/>
              </a:ext>
            </a:extLst>
          </p:cNvPr>
          <p:cNvSpPr txBox="1"/>
          <p:nvPr/>
        </p:nvSpPr>
        <p:spPr>
          <a:xfrm>
            <a:off x="3405553" y="3346687"/>
            <a:ext cx="538089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hlinkClick r:id="rId4"/>
              </a:rPr>
              <a:t>FY2024 Budget Proposal.xlsx</a:t>
            </a: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4285997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F3864"/>
                </a:solidFill>
              </a:rPr>
              <a:t>Officer Announcements</a:t>
            </a:r>
            <a:endParaRPr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2104850" y="1814925"/>
            <a:ext cx="979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b="1">
                <a:latin typeface="+mn-lt"/>
              </a:rPr>
              <a:t>  </a:t>
            </a:r>
            <a:r>
              <a:rPr lang="en-US" sz="2200" b="1">
                <a:solidFill>
                  <a:schemeClr val="tx1"/>
                </a:solidFill>
                <a:latin typeface="+mn-lt"/>
              </a:rPr>
              <a:t>President (Rodney)</a:t>
            </a:r>
            <a:endParaRPr sz="2200" b="1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President Elect (Scarlett)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Administration (</a:t>
            </a:r>
            <a:r>
              <a:rPr lang="en-US" sz="2200" err="1">
                <a:solidFill>
                  <a:schemeClr val="tx1"/>
                </a:solidFill>
                <a:latin typeface="+mn-lt"/>
              </a:rPr>
              <a:t>Nirvani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 Diversity, Inclusion, and Outreach (Ashley)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Finance (Estefan) 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Social and Community Affairs (Mark)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Media and Public Relations (Juliane)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Student Involvement and Student Groups (Edna)</a:t>
            </a: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</a:t>
            </a:r>
            <a:r>
              <a:rPr lang="en-US" sz="2200" b="0" i="0">
                <a:solidFill>
                  <a:schemeClr val="tx1"/>
                </a:solidFill>
                <a:effectLst/>
                <a:latin typeface="+mn-lt"/>
              </a:rPr>
              <a:t>Director of Policy &amp; Strategic Initiatives (Nick)</a:t>
            </a:r>
          </a:p>
          <a:p>
            <a:pPr marL="114300" indent="0">
              <a:buNone/>
            </a:pPr>
            <a:br>
              <a:rPr lang="en-US" sz="1600"/>
            </a:b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60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>
            <a:spLocks noGrp="1"/>
          </p:cNvSpPr>
          <p:nvPr>
            <p:ph type="title"/>
          </p:nvPr>
        </p:nvSpPr>
        <p:spPr>
          <a:xfrm>
            <a:off x="1471494" y="0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sz="5000" b="1">
                <a:solidFill>
                  <a:srgbClr val="1F3864"/>
                </a:solidFill>
              </a:rPr>
              <a:t>Agenda</a:t>
            </a:r>
            <a:endParaRPr sz="5000"/>
          </a:p>
        </p:txBody>
      </p:sp>
      <p:pic>
        <p:nvPicPr>
          <p:cNvPr id="102" name="Google Shape;102;p4"/>
          <p:cNvPicPr preferRelativeResize="0"/>
          <p:nvPr/>
        </p:nvPicPr>
        <p:blipFill rotWithShape="1">
          <a:blip r:embed="rId3">
            <a:alphaModFix amt="8000"/>
          </a:blip>
          <a:srcRect/>
          <a:stretch/>
        </p:blipFill>
        <p:spPr>
          <a:xfrm>
            <a:off x="2749347" y="1000"/>
            <a:ext cx="6693315" cy="669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"/>
          <p:cNvSpPr txBox="1">
            <a:spLocks noGrp="1"/>
          </p:cNvSpPr>
          <p:nvPr>
            <p:ph type="body" idx="1"/>
          </p:nvPr>
        </p:nvSpPr>
        <p:spPr>
          <a:xfrm>
            <a:off x="634950" y="1588613"/>
            <a:ext cx="10922100" cy="46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2067"/>
              <a:buNone/>
            </a:pPr>
            <a:endParaRPr lang="en-US" sz="2900" b="1"/>
          </a:p>
          <a:p>
            <a:pPr marL="228600" lvl="0" indent="-1866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➔"/>
            </a:pPr>
            <a:r>
              <a:rPr lang="en-US" sz="2900" b="1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Approval of Minutes</a:t>
            </a:r>
          </a:p>
          <a:p>
            <a:pPr marL="228600" indent="-186690">
              <a:lnSpc>
                <a:spcPct val="115000"/>
              </a:lnSpc>
              <a:buSzPct val="100000"/>
              <a:buChar char="➔"/>
            </a:pPr>
            <a:r>
              <a:rPr lang="en-US" sz="2900" b="1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Overview of GSA &amp; Officer Introductions </a:t>
            </a:r>
          </a:p>
          <a:p>
            <a:pPr marL="228600" lvl="0" indent="-1866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➔"/>
            </a:pPr>
            <a:r>
              <a:rPr lang="en-US" sz="2900" b="1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New Student Group Presentations and Vote</a:t>
            </a:r>
          </a:p>
          <a:p>
            <a:pPr marL="228600" indent="-186690">
              <a:lnSpc>
                <a:spcPct val="115000"/>
              </a:lnSpc>
              <a:buSzPct val="100000"/>
              <a:buChar char="➔"/>
            </a:pPr>
            <a:r>
              <a:rPr lang="en-US" sz="2900" b="1"/>
              <a:t>Budget Presentation &amp; Vote </a:t>
            </a:r>
          </a:p>
          <a:p>
            <a:pPr marL="228600" lvl="0" indent="-1866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➔"/>
            </a:pPr>
            <a:r>
              <a:rPr lang="en-US" sz="2900" b="1"/>
              <a:t>Officer Announcements</a:t>
            </a:r>
          </a:p>
          <a:p>
            <a:pPr marL="228600" lvl="0" indent="-1866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➔"/>
            </a:pPr>
            <a:r>
              <a:rPr lang="en-US" sz="2900" b="1"/>
              <a:t>GSA/SOM Committee Announcements</a:t>
            </a:r>
          </a:p>
          <a:p>
            <a:pPr marL="228600" indent="-186690">
              <a:lnSpc>
                <a:spcPct val="115000"/>
              </a:lnSpc>
              <a:buSzPct val="100000"/>
              <a:buChar char="➔"/>
            </a:pPr>
            <a:r>
              <a:rPr lang="en-US" sz="2900" b="1"/>
              <a:t>Program Rep or Student Group Announcements </a:t>
            </a:r>
          </a:p>
          <a:p>
            <a:pPr marL="228600" lvl="0" indent="-1866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➔"/>
            </a:pPr>
            <a:r>
              <a:rPr lang="en-US" sz="2900" b="1"/>
              <a:t>Misc. Announcements</a:t>
            </a:r>
          </a:p>
          <a:p>
            <a:pPr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2067"/>
              <a:buNone/>
            </a:pPr>
            <a:endParaRPr lang="en-US" sz="2900" b="1"/>
          </a:p>
          <a:p>
            <a:pPr marL="0" indent="0">
              <a:lnSpc>
                <a:spcPct val="115000"/>
              </a:lnSpc>
              <a:buSzPct val="62067"/>
              <a:buNone/>
            </a:pPr>
            <a:endParaRPr lang="en-US" sz="29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/>
              <a:t>GSA Resources</a:t>
            </a:r>
            <a:endParaRPr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1627178" y="1615895"/>
            <a:ext cx="979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/>
            <a:r>
              <a:rPr lang="en-US" sz="2400"/>
              <a:t>GSA offers subsidized parking to SOM Grad Students</a:t>
            </a:r>
          </a:p>
          <a:p>
            <a:pPr marL="800100"/>
            <a:r>
              <a:rPr lang="en-US" sz="2400"/>
              <a:t>GSA/OGBE offers a laptop loaner program for SOM Grad Students</a:t>
            </a:r>
          </a:p>
          <a:p>
            <a:pPr marL="800100"/>
            <a:r>
              <a:rPr lang="en-US" sz="2400"/>
              <a:t>GSA has an event equipment loaner program </a:t>
            </a:r>
          </a:p>
          <a:p>
            <a:pPr marL="800100"/>
            <a:r>
              <a:rPr lang="en-US" sz="2400"/>
              <a:t>GSA offers a private reservable room for Telehealth and other personal meetings</a:t>
            </a:r>
          </a:p>
          <a:p>
            <a:pPr marL="800100"/>
            <a:r>
              <a:rPr lang="en-US" sz="2400"/>
              <a:t>GSA/OGBE has meeting/study available in the OGBE office (6</a:t>
            </a:r>
            <a:r>
              <a:rPr lang="en-US" sz="2400" baseline="30000"/>
              <a:t>th</a:t>
            </a:r>
            <a:r>
              <a:rPr lang="en-US" sz="2400"/>
              <a:t> floor of 1830 Building) </a:t>
            </a:r>
          </a:p>
          <a:p>
            <a:pPr marL="800100"/>
            <a:r>
              <a:rPr lang="en-US" sz="2400"/>
              <a:t>GSA offer travels awards for travel to conferences </a:t>
            </a:r>
          </a:p>
          <a:p>
            <a:pPr marL="800100"/>
            <a:r>
              <a:rPr lang="en-US" sz="2400"/>
              <a:t>GSA offers funding to subsidiary student groups </a:t>
            </a:r>
          </a:p>
          <a:p>
            <a:pPr marL="800100"/>
            <a:r>
              <a:rPr lang="en-US" sz="2400">
                <a:hlinkClick r:id="rId3"/>
              </a:rPr>
              <a:t>https://jhu.campusgroups.com/gsa/home/</a:t>
            </a:r>
            <a:endParaRPr lang="en-US" sz="240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800"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548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827893" y="389589"/>
            <a:ext cx="10351013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/>
              <a:t>Campus Updates- Health &amp; Well Being</a:t>
            </a:r>
            <a:endParaRPr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569476" y="1983103"/>
            <a:ext cx="10911667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indent="-457200"/>
            <a:r>
              <a:rPr lang="en-US" sz="2400"/>
              <a:t>Student Health &amp; Well Being/OGBE partnering to offer monthly Mental Health Wellness Seminars </a:t>
            </a:r>
          </a:p>
          <a:p>
            <a:pPr indent="0">
              <a:buNone/>
            </a:pPr>
            <a:endParaRPr lang="en-US" sz="2400"/>
          </a:p>
          <a:p>
            <a:pPr marL="914400" indent="-457200"/>
            <a:r>
              <a:rPr lang="en-US" sz="2400"/>
              <a:t>Johns Hopkins East Baltimore Behavioral Health Crisis Support Team </a:t>
            </a:r>
            <a:r>
              <a:rPr lang="en-US" sz="2400">
                <a:hlinkClick r:id="rId3"/>
              </a:rPr>
              <a:t>https://wellbeing.jhu.edu/bhcst/</a:t>
            </a:r>
            <a:r>
              <a:rPr lang="en-US" sz="2400"/>
              <a:t> </a:t>
            </a:r>
          </a:p>
          <a:p>
            <a:pPr indent="0">
              <a:buNone/>
            </a:pPr>
            <a:endParaRPr sz="2400"/>
          </a:p>
          <a:p>
            <a:pPr marL="952500" lvl="1">
              <a:buSzPts val="2400"/>
            </a:pPr>
            <a:r>
              <a:rPr lang="en-US"/>
              <a:t>Health Benefits (New Insurance) </a:t>
            </a:r>
            <a:r>
              <a:rPr lang="en-US">
                <a:hlinkClick r:id="rId4"/>
              </a:rPr>
              <a:t>https://jhusom.mycare26.com/benefits</a:t>
            </a:r>
            <a:r>
              <a:rPr lang="en-US"/>
              <a:t> </a:t>
            </a:r>
          </a:p>
          <a:p>
            <a:pPr marL="952500" lvl="1">
              <a:buSzPts val="2400"/>
            </a:pPr>
            <a:endParaRPr lang="en-US"/>
          </a:p>
          <a:p>
            <a:pPr marL="952500" lvl="1">
              <a:buSzPts val="2400"/>
            </a:pPr>
            <a:r>
              <a:rPr lang="en-US"/>
              <a:t>Timely Care (Free Therapy/Counseling)</a:t>
            </a:r>
          </a:p>
          <a:p>
            <a:pPr marL="609600" lvl="1" indent="0">
              <a:buSzPts val="2400"/>
              <a:buNone/>
            </a:pPr>
            <a:r>
              <a:rPr lang="en-US">
                <a:hlinkClick r:id="rId5"/>
              </a:rPr>
              <a:t>https://wellbeing.jhu.edu/blog/2020/08/26/timelymd-access-info-and-faqs/</a:t>
            </a:r>
            <a:r>
              <a:rPr lang="en-US"/>
              <a:t> </a:t>
            </a:r>
          </a:p>
          <a:p>
            <a:pPr marL="609600" lvl="1" indent="0">
              <a:buSzPts val="2400"/>
              <a:buNone/>
            </a:pPr>
            <a:r>
              <a:rPr lang="en-US">
                <a:hlinkClick r:id="rId6"/>
              </a:rPr>
              <a:t>https://app.timelycare.com/auth/login</a:t>
            </a:r>
            <a:r>
              <a:rPr lang="en-US"/>
              <a:t> </a:t>
            </a:r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104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827893" y="389589"/>
            <a:ext cx="10351013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/>
              <a:t>Campus Updates- Other Resources</a:t>
            </a:r>
            <a:endParaRPr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1786401" y="2256058"/>
            <a:ext cx="979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indent="-457200"/>
            <a:r>
              <a:rPr lang="en-US"/>
              <a:t>Update on Cooley Center Replacement </a:t>
            </a:r>
          </a:p>
          <a:p>
            <a:pPr marL="914400" indent="-457200"/>
            <a:r>
              <a:rPr lang="en-US"/>
              <a:t>Transportation Updates </a:t>
            </a:r>
          </a:p>
          <a:p>
            <a:pPr marL="914400" indent="-457200"/>
            <a:r>
              <a:rPr lang="en-US"/>
              <a:t>Free Food Alert App- </a:t>
            </a:r>
            <a:r>
              <a:rPr lang="en-US">
                <a:hlinkClick r:id="rId3"/>
              </a:rPr>
              <a:t>https://freefoodalert.com/</a:t>
            </a:r>
            <a:r>
              <a:rPr lang="en-US"/>
              <a:t> </a:t>
            </a:r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0940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216194" y="269758"/>
            <a:ext cx="10351013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/>
              <a:t>Graduate Coating Ceremony</a:t>
            </a: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white card with blue text and gold text&#10;&#10;Description automatically generated">
            <a:extLst>
              <a:ext uri="{FF2B5EF4-FFF2-40B4-BE49-F238E27FC236}">
                <a16:creationId xmlns:a16="http://schemas.microsoft.com/office/drawing/2014/main" id="{C62F21D7-3A4E-9CE7-EBF1-B452B8871D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7" t="987" r="1328" b="2528"/>
          <a:stretch/>
        </p:blipFill>
        <p:spPr>
          <a:xfrm>
            <a:off x="2067339" y="1505778"/>
            <a:ext cx="8244510" cy="466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81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F3864"/>
                </a:solidFill>
              </a:rPr>
              <a:t>Officer Announcements</a:t>
            </a:r>
            <a:endParaRPr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2104850" y="1814925"/>
            <a:ext cx="979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latin typeface="+mn-lt"/>
              </a:rPr>
              <a:t>  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President (Rodney)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</a:t>
            </a:r>
            <a:r>
              <a:rPr lang="en-US" sz="2200" b="1">
                <a:solidFill>
                  <a:schemeClr val="tx1"/>
                </a:solidFill>
                <a:latin typeface="+mn-lt"/>
              </a:rPr>
              <a:t>President Elect (Scarlett)</a:t>
            </a:r>
            <a:endParaRPr sz="2200" b="1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Administration (</a:t>
            </a:r>
            <a:r>
              <a:rPr lang="en-US" sz="2200" err="1">
                <a:solidFill>
                  <a:schemeClr val="tx1"/>
                </a:solidFill>
                <a:latin typeface="+mn-lt"/>
              </a:rPr>
              <a:t>Nirvani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 Diversity, Inclusion, and Outreach (Ashley)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Finance (Estefan) 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Social and Community Affairs (Mark)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Media and Public Relations (Juliane)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Student Involvement and Student Groups (Edna)</a:t>
            </a: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</a:t>
            </a:r>
            <a:r>
              <a:rPr lang="en-US" sz="2200" b="0" i="0">
                <a:solidFill>
                  <a:schemeClr val="tx1"/>
                </a:solidFill>
                <a:effectLst/>
                <a:latin typeface="+mn-lt"/>
              </a:rPr>
              <a:t>Director of Policy &amp; Strategic Initiatives (Nick)</a:t>
            </a:r>
          </a:p>
          <a:p>
            <a:pPr marL="114300" indent="0">
              <a:buNone/>
            </a:pPr>
            <a:br>
              <a:rPr lang="en-US" sz="1600"/>
            </a:b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60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470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F3864"/>
                </a:solidFill>
              </a:rPr>
              <a:t>Officer Announcements</a:t>
            </a:r>
            <a:endParaRPr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2104850" y="1814925"/>
            <a:ext cx="979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b="1">
                <a:latin typeface="+mn-lt"/>
              </a:rPr>
              <a:t>  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President (Rodney)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President Elect (Scarlett)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</a:t>
            </a:r>
            <a:r>
              <a:rPr lang="en-US" sz="2200" b="1">
                <a:solidFill>
                  <a:schemeClr val="tx1"/>
                </a:solidFill>
                <a:latin typeface="+mn-lt"/>
              </a:rPr>
              <a:t>Director of Administration (</a:t>
            </a:r>
            <a:r>
              <a:rPr lang="en-US" sz="2200" b="1" err="1">
                <a:solidFill>
                  <a:schemeClr val="tx1"/>
                </a:solidFill>
                <a:latin typeface="+mn-lt"/>
              </a:rPr>
              <a:t>Nirvani</a:t>
            </a:r>
            <a:r>
              <a:rPr lang="en-US" sz="2200" b="1">
                <a:solidFill>
                  <a:schemeClr val="tx1"/>
                </a:solidFill>
                <a:latin typeface="+mn-lt"/>
              </a:rPr>
              <a:t>)</a:t>
            </a:r>
            <a:endParaRPr sz="2200" b="1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 Diversity, Inclusion, and Outreach (Ashley)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Finance (Estefan) 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Social and Community Affairs (Mark)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Media and Public Relations (Juliane)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Student Involvement and Student Groups (Edna)</a:t>
            </a: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</a:t>
            </a:r>
            <a:r>
              <a:rPr lang="en-US" sz="2200" b="0" i="0">
                <a:solidFill>
                  <a:schemeClr val="tx1"/>
                </a:solidFill>
                <a:effectLst/>
                <a:latin typeface="+mn-lt"/>
              </a:rPr>
              <a:t>Director of Policy &amp; Strategic Initiatives (Nick)</a:t>
            </a:r>
          </a:p>
          <a:p>
            <a:pPr marL="114300" indent="0">
              <a:buNone/>
            </a:pPr>
            <a:br>
              <a:rPr lang="en-US" sz="1600"/>
            </a:b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60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0935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g2076c708779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5587" y="291122"/>
            <a:ext cx="7135999" cy="181563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2076c708779_0_0"/>
          <p:cNvSpPr txBox="1">
            <a:spLocks noGrp="1"/>
          </p:cNvSpPr>
          <p:nvPr>
            <p:ph type="body" idx="1"/>
          </p:nvPr>
        </p:nvSpPr>
        <p:spPr>
          <a:xfrm>
            <a:off x="1108552" y="2423779"/>
            <a:ext cx="9974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200" b="1"/>
              <a:t>Purpose: </a:t>
            </a:r>
            <a:r>
              <a:rPr lang="en-US" sz="2200"/>
              <a:t>recognize outstanding graduate students for their academic and community-based achievements</a:t>
            </a:r>
            <a:endParaRPr sz="2200"/>
          </a:p>
          <a:p>
            <a:pPr marL="457200" lvl="0" indent="-400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</a:pPr>
            <a:r>
              <a:rPr lang="en-US" sz="2100"/>
              <a:t>Can nominate yourself, or a peer</a:t>
            </a:r>
            <a:endParaRPr sz="2100"/>
          </a:p>
          <a:p>
            <a:pPr marL="45720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100"/>
              <a:t>Didn’t win? Renominate as many times as you would like</a:t>
            </a:r>
            <a:endParaRPr sz="2100"/>
          </a:p>
          <a:p>
            <a:pPr marL="45720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100"/>
              <a:t>Winners will receive a $25 gift card</a:t>
            </a:r>
            <a:endParaRPr sz="21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1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200" b="1"/>
              <a:t>Info and links to enter can be found on:</a:t>
            </a:r>
            <a:endParaRPr sz="2200" b="1"/>
          </a:p>
          <a:p>
            <a:pPr marL="457200" lvl="0" indent="-412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900"/>
              <a:buChar char="•"/>
            </a:pPr>
            <a:r>
              <a:rPr lang="en-US" sz="2100"/>
              <a:t>Our website: </a:t>
            </a:r>
            <a:r>
              <a:rPr lang="en-US" sz="2100" u="sng">
                <a:solidFill>
                  <a:schemeClr val="hlink"/>
                </a:solidFill>
                <a:hlinkClick r:id="rId4"/>
              </a:rPr>
              <a:t>https://jhu.campusgroups.com/gsa/home/</a:t>
            </a:r>
            <a:r>
              <a:rPr lang="en-US" sz="2100"/>
              <a:t> </a:t>
            </a:r>
            <a:endParaRPr sz="2100"/>
          </a:p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100"/>
              <a:t>All-grad email notifications</a:t>
            </a:r>
            <a:endParaRPr sz="2100"/>
          </a:p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100"/>
              <a:t>GSA Newsletter</a:t>
            </a:r>
            <a:endParaRPr sz="2100"/>
          </a:p>
          <a:p>
            <a: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100"/>
              <a:t>Our social media channels – follow us!</a:t>
            </a:r>
            <a:endParaRPr sz="2100"/>
          </a:p>
          <a:p>
            <a:pPr marL="6096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600"/>
          </a:p>
        </p:txBody>
      </p:sp>
      <p:pic>
        <p:nvPicPr>
          <p:cNvPr id="145" name="Google Shape;145;g2076c708779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2076c708779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2312" y="291122"/>
            <a:ext cx="7135999" cy="1815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076c708779_0_0"/>
          <p:cNvPicPr preferRelativeResize="0"/>
          <p:nvPr/>
        </p:nvPicPr>
        <p:blipFill rotWithShape="1">
          <a:blip r:embed="rId3">
            <a:alphaModFix/>
          </a:blip>
          <a:srcRect l="23193" r="22602"/>
          <a:stretch/>
        </p:blipFill>
        <p:spPr>
          <a:xfrm>
            <a:off x="4010112" y="291133"/>
            <a:ext cx="3868099" cy="181563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2076c708779_0_0"/>
          <p:cNvSpPr txBox="1">
            <a:spLocks noGrp="1"/>
          </p:cNvSpPr>
          <p:nvPr>
            <p:ph type="title"/>
          </p:nvPr>
        </p:nvSpPr>
        <p:spPr>
          <a:xfrm>
            <a:off x="2189681" y="485173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b="1">
                <a:solidFill>
                  <a:schemeClr val="lt1"/>
                </a:solidFill>
              </a:rPr>
              <a:t>GSA Student Spotlight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2520d8bda6c_0_8"/>
          <p:cNvPicPr preferRelativeResize="0"/>
          <p:nvPr/>
        </p:nvPicPr>
        <p:blipFill rotWithShape="1">
          <a:blip r:embed="rId3">
            <a:alphaModFix amt="48000"/>
          </a:blip>
          <a:srcRect l="18185" r="201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2520d8bda6c_0_8"/>
          <p:cNvPicPr preferRelativeResize="0"/>
          <p:nvPr/>
        </p:nvPicPr>
        <p:blipFill rotWithShape="1">
          <a:blip r:embed="rId4">
            <a:alphaModFix amt="60000"/>
          </a:blip>
          <a:srcRect/>
          <a:stretch/>
        </p:blipFill>
        <p:spPr>
          <a:xfrm>
            <a:off x="0" y="990600"/>
            <a:ext cx="6562076" cy="47247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2520d8bda6c_0_8"/>
          <p:cNvSpPr txBox="1"/>
          <p:nvPr/>
        </p:nvSpPr>
        <p:spPr>
          <a:xfrm>
            <a:off x="287925" y="2844475"/>
            <a:ext cx="5222100" cy="380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600"/>
              <a:t>Jackson just received the 2023 Toffler Scholar grant for his research and received a highly fundable score for his F31 NIH predoctoral grant. Recently, Jackson presented his work at a National Keystone Summit in Canada, along with various other conferences such as the American Neurological Association in Philadelphia. In the last two months, Jackson was the co-first author of a review manuscript (describing multiple sclerosis model systems), a second author on a clinical research paper (neuronal death biomarker that correlates with progressive multiple sclerosis), and a co-author on a research manuscript (drug treatment to prevent demyelination in multiple sclerosis mouse models). </a:t>
            </a:r>
          </a:p>
        </p:txBody>
      </p:sp>
      <p:pic>
        <p:nvPicPr>
          <p:cNvPr id="157" name="Google Shape;157;g2520d8bda6c_0_8"/>
          <p:cNvPicPr preferRelativeResize="0"/>
          <p:nvPr/>
        </p:nvPicPr>
        <p:blipFill rotWithShape="1">
          <a:blip r:embed="rId4">
            <a:alphaModFix amt="60000"/>
          </a:blip>
          <a:srcRect r="8382"/>
          <a:stretch/>
        </p:blipFill>
        <p:spPr>
          <a:xfrm>
            <a:off x="6180050" y="991475"/>
            <a:ext cx="6011951" cy="47247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2520d8bda6c_0_8"/>
          <p:cNvSpPr txBox="1"/>
          <p:nvPr/>
        </p:nvSpPr>
        <p:spPr>
          <a:xfrm>
            <a:off x="0" y="130850"/>
            <a:ext cx="12192000" cy="7725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5100"/>
            </a:pPr>
            <a:r>
              <a:rPr lang="en-US" sz="2800" b="1" i="0" u="none" strike="noStrike" cap="none">
                <a:solidFill>
                  <a:srgbClr val="351C75"/>
                </a:solidFill>
                <a:latin typeface="Verdana Pro"/>
                <a:ea typeface="Amatic SC"/>
                <a:cs typeface="Amatic SC"/>
                <a:sym typeface="Amatic SC"/>
              </a:rPr>
              <a:t>June 2023</a:t>
            </a:r>
            <a:r>
              <a:rPr lang="en-US" sz="2800" b="1">
                <a:solidFill>
                  <a:srgbClr val="351C75"/>
                </a:solidFill>
                <a:latin typeface="Verdana Pro"/>
                <a:ea typeface="Amatic SC"/>
                <a:cs typeface="Amatic SC"/>
                <a:sym typeface="Amatic SC"/>
              </a:rPr>
              <a:t> </a:t>
            </a:r>
            <a:r>
              <a:rPr lang="en-US" sz="2800" b="1" i="0" u="none" strike="noStrike" cap="none">
                <a:solidFill>
                  <a:srgbClr val="351C75"/>
                </a:solidFill>
                <a:latin typeface="Verdana Pro"/>
                <a:ea typeface="Amatic SC"/>
                <a:cs typeface="Amatic SC"/>
                <a:sym typeface="Amatic SC"/>
              </a:rPr>
              <a:t> GSA</a:t>
            </a:r>
            <a:r>
              <a:rPr lang="en-US" sz="2800" b="1">
                <a:solidFill>
                  <a:srgbClr val="351C75"/>
                </a:solidFill>
                <a:latin typeface="Verdana Pro"/>
                <a:ea typeface="Amatic SC"/>
                <a:cs typeface="Amatic SC"/>
                <a:sym typeface="Amatic SC"/>
              </a:rPr>
              <a:t> </a:t>
            </a:r>
            <a:r>
              <a:rPr lang="en-US" sz="2800" b="1" i="0" u="none" strike="noStrike" cap="none">
                <a:solidFill>
                  <a:srgbClr val="351C75"/>
                </a:solidFill>
                <a:latin typeface="Verdana Pro"/>
                <a:ea typeface="Amatic SC"/>
                <a:cs typeface="Amatic SC"/>
                <a:sym typeface="Amatic SC"/>
              </a:rPr>
              <a:t> Student</a:t>
            </a:r>
            <a:r>
              <a:rPr lang="en-US" sz="2800" b="1">
                <a:solidFill>
                  <a:srgbClr val="351C75"/>
                </a:solidFill>
                <a:latin typeface="Verdana Pro"/>
                <a:ea typeface="Amatic SC"/>
                <a:cs typeface="Amatic SC"/>
                <a:sym typeface="Amatic SC"/>
              </a:rPr>
              <a:t> </a:t>
            </a:r>
            <a:r>
              <a:rPr lang="en-US" sz="2800" b="1" i="0" u="none" strike="noStrike" cap="none">
                <a:solidFill>
                  <a:srgbClr val="351C75"/>
                </a:solidFill>
                <a:latin typeface="Verdana Pro"/>
                <a:ea typeface="Amatic SC"/>
                <a:cs typeface="Amatic SC"/>
                <a:sym typeface="Amatic SC"/>
              </a:rPr>
              <a:t> Spotlight</a:t>
            </a:r>
            <a:r>
              <a:rPr lang="en-US" sz="2800" b="1">
                <a:solidFill>
                  <a:srgbClr val="351C75"/>
                </a:solidFill>
                <a:latin typeface="Verdana Pro"/>
                <a:ea typeface="Amatic SC"/>
                <a:cs typeface="Amatic SC"/>
                <a:sym typeface="Amatic SC"/>
              </a:rPr>
              <a:t> </a:t>
            </a:r>
            <a:r>
              <a:rPr lang="en-US" sz="2800" b="1" i="0" u="none" strike="noStrike" cap="none">
                <a:solidFill>
                  <a:srgbClr val="351C75"/>
                </a:solidFill>
                <a:latin typeface="Verdana Pro"/>
                <a:ea typeface="Amatic SC"/>
                <a:cs typeface="Amatic SC"/>
                <a:sym typeface="Amatic SC"/>
              </a:rPr>
              <a:t> Winners</a:t>
            </a:r>
            <a:endParaRPr lang="en-US" sz="2800" b="1" i="0" u="none" strike="noStrike" cap="none">
              <a:solidFill>
                <a:srgbClr val="351C75"/>
              </a:solidFill>
              <a:latin typeface="Verdana Pro"/>
              <a:ea typeface="Amatic SC"/>
              <a:cs typeface="Amatic SC"/>
            </a:endParaRPr>
          </a:p>
        </p:txBody>
      </p:sp>
      <p:sp>
        <p:nvSpPr>
          <p:cNvPr id="159" name="Google Shape;159;g2520d8bda6c_0_8"/>
          <p:cNvSpPr txBox="1"/>
          <p:nvPr/>
        </p:nvSpPr>
        <p:spPr>
          <a:xfrm>
            <a:off x="6562175" y="2691425"/>
            <a:ext cx="5332500" cy="402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4000">
                <a:solidFill>
                  <a:schemeClr val="dk1"/>
                </a:solidFill>
                <a:ea typeface="Lora"/>
                <a:cs typeface="Lora"/>
              </a:rPr>
              <a:t>VOTE</a:t>
            </a:r>
            <a:endParaRPr lang="en-US">
              <a:solidFill>
                <a:schemeClr val="dk1"/>
              </a:solidFill>
            </a:endParaRPr>
          </a:p>
        </p:txBody>
      </p:sp>
      <p:pic>
        <p:nvPicPr>
          <p:cNvPr id="160" name="Google Shape;160;g2520d8bda6c_0_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299458" flipH="1">
            <a:off x="9795775" y="-478719"/>
            <a:ext cx="2317051" cy="3174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2520d8bda6c_0_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99458">
            <a:off x="115999" y="-478719"/>
            <a:ext cx="2317051" cy="317404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2520d8bda6c_0_8"/>
          <p:cNvSpPr txBox="1"/>
          <p:nvPr/>
        </p:nvSpPr>
        <p:spPr>
          <a:xfrm>
            <a:off x="6562175" y="2179825"/>
            <a:ext cx="5332500" cy="40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Verdana Pro"/>
                <a:sym typeface="Syncopate"/>
              </a:rPr>
              <a:t>???</a:t>
            </a:r>
            <a:endParaRPr lang="en-US" sz="2800">
              <a:latin typeface="Verdana Pro"/>
            </a:endParaRPr>
          </a:p>
        </p:txBody>
      </p:sp>
      <p:sp>
        <p:nvSpPr>
          <p:cNvPr id="163" name="Google Shape;163;g2520d8bda6c_0_8"/>
          <p:cNvSpPr txBox="1"/>
          <p:nvPr/>
        </p:nvSpPr>
        <p:spPr>
          <a:xfrm>
            <a:off x="7106675" y="1141238"/>
            <a:ext cx="4788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ym typeface="Pacifico"/>
              </a:rPr>
              <a:t>Tie</a:t>
            </a:r>
            <a:endParaRPr lang="en-US"/>
          </a:p>
        </p:txBody>
      </p:sp>
      <p:sp>
        <p:nvSpPr>
          <p:cNvPr id="164" name="Google Shape;164;g2520d8bda6c_0_8"/>
          <p:cNvSpPr txBox="1"/>
          <p:nvPr/>
        </p:nvSpPr>
        <p:spPr>
          <a:xfrm>
            <a:off x="471150" y="1150050"/>
            <a:ext cx="5222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700">
                <a:sym typeface="Pacifico"/>
              </a:rPr>
              <a:t>Jackson Mace</a:t>
            </a:r>
            <a:endParaRPr lang="en-US"/>
          </a:p>
        </p:txBody>
      </p:sp>
      <p:sp>
        <p:nvSpPr>
          <p:cNvPr id="165" name="Google Shape;165;g2520d8bda6c_0_8"/>
          <p:cNvSpPr txBox="1"/>
          <p:nvPr/>
        </p:nvSpPr>
        <p:spPr>
          <a:xfrm>
            <a:off x="232742" y="2197275"/>
            <a:ext cx="5332500" cy="40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>
                <a:solidFill>
                  <a:schemeClr val="dk1"/>
                </a:solidFill>
                <a:latin typeface="Verdana Pro"/>
                <a:sym typeface="Syncopate"/>
              </a:rPr>
              <a:t>Cellular and Molecular Medicine</a:t>
            </a:r>
            <a:endParaRPr lang="en-US" sz="2400">
              <a:solidFill>
                <a:schemeClr val="dk1"/>
              </a:solidFill>
              <a:latin typeface="Verdana Pr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2092189" y="289989"/>
            <a:ext cx="835253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b="1">
                <a:solidFill>
                  <a:srgbClr val="1F3864"/>
                </a:solidFill>
              </a:rPr>
              <a:t>Vote for Second Student Spotlight Winner</a:t>
            </a:r>
            <a:endParaRPr lang="en-US"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2095325" y="1814925"/>
            <a:ext cx="8339775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5300" indent="-457200">
              <a:spcBef>
                <a:spcPts val="0"/>
              </a:spcBef>
              <a:buSzPts val="2200"/>
              <a:buAutoNum type="arabicPeriod"/>
            </a:pPr>
            <a:r>
              <a:rPr lang="en-US" sz="2400"/>
              <a:t>Nominee was awarded a fellowship from the American Association of Immunologists, a conference abstract award, and they had a first author paper accepted!</a:t>
            </a:r>
            <a:endParaRPr lang="en-US"/>
          </a:p>
          <a:p>
            <a:pPr marL="495300" indent="-457200">
              <a:spcBef>
                <a:spcPts val="0"/>
              </a:spcBef>
              <a:buSzPts val="2200"/>
              <a:buAutoNum type="arabicPeriod"/>
            </a:pPr>
            <a:endParaRPr lang="en-US" sz="2400"/>
          </a:p>
          <a:p>
            <a:pPr marL="495300" indent="-457200">
              <a:spcBef>
                <a:spcPts val="0"/>
              </a:spcBef>
              <a:buSzPts val="2200"/>
              <a:buAutoNum type="arabicPeriod"/>
            </a:pPr>
            <a:r>
              <a:rPr lang="en-US" sz="2400"/>
              <a:t> Nominee just finished up an amazing year as chief grad of the pathobiology program and deserves to be recognized for all that they did to help their classmates have a wonderful year. They spent countless hours organizing journal clubs, helping students with a mock oral exam, and being a liaison between faculty and students. They care so much about their peers and is a great leader!</a:t>
            </a:r>
            <a:endParaRPr lang="en-US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200"/>
          </a:p>
          <a:p>
            <a:pPr indent="0" algn="l" rtl="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None/>
            </a:pPr>
            <a:endParaRPr sz="2000"/>
          </a:p>
          <a:p>
            <a:pPr indent="0">
              <a:buNone/>
            </a:pPr>
            <a:endParaRPr lang="en-US" sz="2600"/>
          </a:p>
          <a:p>
            <a:pPr marL="685800" lvl="1" indent="-76200">
              <a:buSzPts val="2400"/>
              <a:buNone/>
            </a:pPr>
            <a:endParaRPr lang="en-US"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422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F3864"/>
                </a:solidFill>
              </a:rPr>
              <a:t>Officer Announcements</a:t>
            </a:r>
            <a:endParaRPr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2104850" y="1814925"/>
            <a:ext cx="979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b="1">
                <a:latin typeface="+mn-lt"/>
              </a:rPr>
              <a:t>  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President (Rodney)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President Elect (Scarlett)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Administration (</a:t>
            </a:r>
            <a:r>
              <a:rPr lang="en-US" sz="2200" err="1">
                <a:solidFill>
                  <a:schemeClr val="tx1"/>
                </a:solidFill>
                <a:latin typeface="+mn-lt"/>
              </a:rPr>
              <a:t>Nirvani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</a:t>
            </a:r>
            <a:r>
              <a:rPr lang="en-US" sz="2200" b="1">
                <a:solidFill>
                  <a:schemeClr val="tx1"/>
                </a:solidFill>
                <a:latin typeface="+mn-lt"/>
              </a:rPr>
              <a:t>Director of  Diversity, Inclusion, and Outreach (Ashley)</a:t>
            </a:r>
            <a:endParaRPr sz="2200" b="1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Finance (Estefan) 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Social and Community Affairs (Mark)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Media and Public Relations (Juliane)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Student Involvement and Student Groups (Edna)</a:t>
            </a: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</a:t>
            </a:r>
            <a:r>
              <a:rPr lang="en-US" sz="2200" b="0" i="0">
                <a:solidFill>
                  <a:schemeClr val="tx1"/>
                </a:solidFill>
                <a:effectLst/>
                <a:latin typeface="+mn-lt"/>
              </a:rPr>
              <a:t>Director of Policy &amp; Strategic Initiatives (Nick)</a:t>
            </a:r>
          </a:p>
          <a:p>
            <a:pPr marL="114300" indent="0">
              <a:buNone/>
            </a:pPr>
            <a:br>
              <a:rPr lang="en-US" sz="1600"/>
            </a:b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60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704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164a1a796d4_3_12"/>
          <p:cNvPicPr preferRelativeResize="0"/>
          <p:nvPr/>
        </p:nvPicPr>
        <p:blipFill rotWithShape="1">
          <a:blip r:embed="rId3">
            <a:alphaModFix amt="8000"/>
          </a:blip>
          <a:srcRect/>
          <a:stretch/>
        </p:blipFill>
        <p:spPr>
          <a:xfrm>
            <a:off x="2749347" y="1000"/>
            <a:ext cx="6693315" cy="669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164a1a796d4_3_12"/>
          <p:cNvSpPr txBox="1">
            <a:spLocks noGrp="1"/>
          </p:cNvSpPr>
          <p:nvPr>
            <p:ph type="title"/>
          </p:nvPr>
        </p:nvSpPr>
        <p:spPr>
          <a:xfrm>
            <a:off x="1471494" y="2766138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sz="5000" b="1">
                <a:solidFill>
                  <a:srgbClr val="1F3864"/>
                </a:solidFill>
              </a:rPr>
              <a:t>Approval of the Minutes</a:t>
            </a:r>
            <a:endParaRPr sz="5000"/>
          </a:p>
        </p:txBody>
      </p:sp>
      <p:sp>
        <p:nvSpPr>
          <p:cNvPr id="110" name="Google Shape;110;g164a1a796d4_3_12"/>
          <p:cNvSpPr txBox="1">
            <a:spLocks noGrp="1"/>
          </p:cNvSpPr>
          <p:nvPr>
            <p:ph type="title"/>
          </p:nvPr>
        </p:nvSpPr>
        <p:spPr>
          <a:xfrm>
            <a:off x="1621244" y="3652288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Clr>
                <a:srgbClr val="1F3864"/>
              </a:buClr>
              <a:buSzPts val="4400"/>
            </a:pPr>
            <a:r>
              <a:rPr lang="en-US" sz="3000" b="1">
                <a:solidFill>
                  <a:schemeClr val="accent1"/>
                </a:solidFill>
              </a:rPr>
              <a:t>Approving June 2023</a:t>
            </a:r>
            <a:endParaRPr sz="3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2222303" y="501656"/>
            <a:ext cx="8677500" cy="133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b="1">
                <a:solidFill>
                  <a:srgbClr val="1F3864"/>
                </a:solidFill>
              </a:rPr>
              <a:t>Monthly Diversity Events</a:t>
            </a:r>
            <a:endParaRPr lang="en-US"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379767" y="2068925"/>
            <a:ext cx="979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0">
              <a:spcBef>
                <a:spcPts val="0"/>
              </a:spcBef>
              <a:buSzPts val="2200"/>
            </a:pPr>
            <a:r>
              <a:rPr lang="en-US" sz="2400" b="1">
                <a:latin typeface="+mn-lt"/>
              </a:rPr>
              <a:t>Movie events </a:t>
            </a:r>
            <a:r>
              <a:rPr lang="en-US" sz="2000" b="1">
                <a:latin typeface="+mn-lt"/>
              </a:rPr>
              <a:t>(every 2nd Thursday, except Dec)</a:t>
            </a:r>
            <a:endParaRPr lang="en-US" sz="2000"/>
          </a:p>
          <a:p>
            <a:pPr marL="38100" indent="0">
              <a:spcBef>
                <a:spcPts val="0"/>
              </a:spcBef>
              <a:buSzPts val="2200"/>
              <a:buNone/>
            </a:pPr>
            <a:r>
              <a:rPr lang="en-US" sz="2000" b="1">
                <a:solidFill>
                  <a:schemeClr val="tx1"/>
                </a:solidFill>
              </a:rPr>
              <a:t>   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- Sep: Hispanic Heritage Month</a:t>
            </a:r>
          </a:p>
          <a:p>
            <a:pPr marL="38100" indent="0">
              <a:spcBef>
                <a:spcPts val="0"/>
              </a:spcBef>
              <a:buSzPts val="2200"/>
              <a:buNone/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   - Oct: National Disability Employment Awareness Month</a:t>
            </a:r>
          </a:p>
          <a:p>
            <a:pPr marL="38100" indent="0">
              <a:spcBef>
                <a:spcPts val="0"/>
              </a:spcBef>
              <a:buSzPts val="2200"/>
              <a:buNone/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   - Nov: Native American/American Indian Heritage Month</a:t>
            </a:r>
          </a:p>
          <a:p>
            <a:pPr marL="38100" indent="0">
              <a:spcBef>
                <a:spcPts val="0"/>
              </a:spcBef>
              <a:buSzPts val="2200"/>
              <a:buNone/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   - Jan: (1/27) Holocaust Memorial Day</a:t>
            </a:r>
          </a:p>
          <a:p>
            <a:pPr marL="38100" indent="0">
              <a:spcBef>
                <a:spcPts val="0"/>
              </a:spcBef>
              <a:buSzPts val="2200"/>
              <a:buNone/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   - Feb: African American/Black History Month</a:t>
            </a:r>
          </a:p>
          <a:p>
            <a:pPr marL="38100" indent="0">
              <a:spcBef>
                <a:spcPts val="0"/>
              </a:spcBef>
              <a:buSzPts val="2200"/>
              <a:buNone/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   - Mar: Women's history Month</a:t>
            </a:r>
          </a:p>
          <a:p>
            <a:pPr marL="38100" indent="0">
              <a:spcBef>
                <a:spcPts val="0"/>
              </a:spcBef>
              <a:buSzPts val="2200"/>
              <a:buNone/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   - Apr: Sexual Assault Awareness Month</a:t>
            </a:r>
          </a:p>
          <a:p>
            <a:pPr marL="38100" indent="0">
              <a:spcBef>
                <a:spcPts val="0"/>
              </a:spcBef>
              <a:buSzPts val="2200"/>
              <a:buNone/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   - May: Asian American and pacific islander Heritage Month</a:t>
            </a:r>
          </a:p>
          <a:p>
            <a:pPr marL="38100" indent="0">
              <a:spcBef>
                <a:spcPts val="0"/>
              </a:spcBef>
              <a:buSzPts val="2200"/>
              <a:buNone/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   - June: LGBTQ+ Pride Month</a:t>
            </a:r>
          </a:p>
          <a:p>
            <a:pPr marL="38100" indent="0">
              <a:spcBef>
                <a:spcPts val="0"/>
              </a:spcBef>
              <a:buSzPts val="2200"/>
              <a:buNone/>
            </a:pPr>
            <a:r>
              <a:rPr lang="en-US" sz="1400" b="1">
                <a:solidFill>
                  <a:schemeClr val="tx1"/>
                </a:solidFill>
              </a:rPr>
              <a:t>    </a:t>
            </a:r>
          </a:p>
          <a:p>
            <a:pPr marL="381000">
              <a:spcBef>
                <a:spcPts val="0"/>
              </a:spcBef>
              <a:buSzPts val="2200"/>
            </a:pPr>
            <a:r>
              <a:rPr lang="en-US" sz="2400" b="1">
                <a:solidFill>
                  <a:schemeClr val="tx1"/>
                </a:solidFill>
              </a:rPr>
              <a:t>Other diversity events</a:t>
            </a:r>
          </a:p>
          <a:p>
            <a:pPr marL="38100" indent="0">
              <a:spcBef>
                <a:spcPts val="0"/>
              </a:spcBef>
              <a:buNone/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     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E.g. Collaborating with SDS for some talks/events in Oct</a:t>
            </a:r>
          </a:p>
          <a:p>
            <a:pPr marL="228600" indent="-190500">
              <a:spcBef>
                <a:spcPts val="0"/>
              </a:spcBef>
              <a:buSzPts val="2200"/>
              <a:buChar char="●"/>
            </a:pPr>
            <a:endParaRPr lang="en-US" sz="2200" b="1">
              <a:solidFill>
                <a:schemeClr val="tx1"/>
              </a:solidFill>
            </a:endParaRPr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oster for a movie event&#10;&#10;Description automatically generated">
            <a:extLst>
              <a:ext uri="{FF2B5EF4-FFF2-40B4-BE49-F238E27FC236}">
                <a16:creationId xmlns:a16="http://schemas.microsoft.com/office/drawing/2014/main" id="{9016544D-92C6-60B9-693C-639819187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234" y="2078566"/>
            <a:ext cx="3685118" cy="36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99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2222303" y="501656"/>
            <a:ext cx="8677500" cy="133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b="1">
                <a:solidFill>
                  <a:srgbClr val="1F3864"/>
                </a:solidFill>
              </a:rPr>
              <a:t>Health Insurance Overview</a:t>
            </a:r>
            <a:endParaRPr lang="en-US"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379767" y="2068925"/>
            <a:ext cx="979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0">
              <a:spcBef>
                <a:spcPts val="0"/>
              </a:spcBef>
              <a:buSzPts val="2200"/>
            </a:pPr>
            <a:r>
              <a:rPr lang="en-US" sz="2200" b="1">
                <a:solidFill>
                  <a:schemeClr val="tx1"/>
                </a:solidFill>
              </a:rPr>
              <a:t>Speaker: Jamie Karl </a:t>
            </a:r>
            <a:endParaRPr lang="en-US">
              <a:solidFill>
                <a:schemeClr val="tx1"/>
              </a:solidFill>
            </a:endParaRPr>
          </a:p>
          <a:p>
            <a:pPr marL="38100" indent="0">
              <a:spcBef>
                <a:spcPts val="0"/>
              </a:spcBef>
              <a:buSzPts val="2200"/>
              <a:buNone/>
            </a:pPr>
            <a:r>
              <a:rPr lang="en-US" sz="2200" b="1">
                <a:solidFill>
                  <a:schemeClr val="tx1"/>
                </a:solidFill>
              </a:rPr>
              <a:t>                    </a:t>
            </a:r>
            <a:r>
              <a:rPr lang="en-US" sz="2200">
                <a:solidFill>
                  <a:schemeClr val="tx1"/>
                </a:solidFill>
              </a:rPr>
              <a:t>(from the Student Benefit Office)</a:t>
            </a:r>
            <a:endParaRPr lang="en-US">
              <a:solidFill>
                <a:schemeClr val="tx1"/>
              </a:solidFill>
            </a:endParaRPr>
          </a:p>
          <a:p>
            <a:pPr marL="381000">
              <a:spcBef>
                <a:spcPts val="0"/>
              </a:spcBef>
              <a:buSzPts val="2200"/>
            </a:pPr>
            <a:endParaRPr lang="en-US" sz="2200" b="1">
              <a:solidFill>
                <a:schemeClr val="tx1"/>
              </a:solidFill>
            </a:endParaRPr>
          </a:p>
          <a:p>
            <a:pPr marL="381000">
              <a:spcBef>
                <a:spcPts val="0"/>
              </a:spcBef>
              <a:buSzPts val="2200"/>
            </a:pPr>
            <a:r>
              <a:rPr lang="en-US" sz="2200" b="1">
                <a:solidFill>
                  <a:schemeClr val="tx1"/>
                </a:solidFill>
              </a:rPr>
              <a:t>Information sessions</a:t>
            </a:r>
            <a:endParaRPr lang="en-US">
              <a:solidFill>
                <a:schemeClr val="tx1"/>
              </a:solidFill>
            </a:endParaRPr>
          </a:p>
          <a:p>
            <a:pPr marL="38100" indent="0">
              <a:spcBef>
                <a:spcPts val="0"/>
              </a:spcBef>
              <a:buSzPts val="2200"/>
              <a:buNone/>
            </a:pPr>
            <a:r>
              <a:rPr lang="en-US" sz="2200" b="1">
                <a:solidFill>
                  <a:schemeClr val="tx1"/>
                </a:solidFill>
              </a:rPr>
              <a:t>  - Sep 19th (04:00 p.m.) at West Room, Turner</a:t>
            </a:r>
            <a:endParaRPr lang="en-US">
              <a:solidFill>
                <a:schemeClr val="tx1"/>
              </a:solidFill>
            </a:endParaRPr>
          </a:p>
          <a:p>
            <a:pPr marL="38100" indent="0">
              <a:spcBef>
                <a:spcPts val="0"/>
              </a:spcBef>
              <a:buSzPts val="2200"/>
              <a:buNone/>
            </a:pPr>
            <a:r>
              <a:rPr lang="en-US" sz="2200" b="1">
                <a:solidFill>
                  <a:schemeClr val="tx1"/>
                </a:solidFill>
              </a:rPr>
              <a:t>  - Sep 20th (12:30 p.m.) at Mountcastle, PCTB</a:t>
            </a:r>
          </a:p>
          <a:p>
            <a:pPr marL="381000">
              <a:spcBef>
                <a:spcPts val="0"/>
              </a:spcBef>
              <a:buSzPts val="2200"/>
            </a:pPr>
            <a:endParaRPr lang="en-US" sz="2200" b="1">
              <a:solidFill>
                <a:schemeClr val="tx1"/>
              </a:solidFill>
            </a:endParaRPr>
          </a:p>
          <a:p>
            <a:pPr marL="381000">
              <a:spcBef>
                <a:spcPts val="0"/>
              </a:spcBef>
              <a:buSzPts val="2200"/>
            </a:pPr>
            <a:r>
              <a:rPr lang="en-US" sz="2200" b="1">
                <a:solidFill>
                  <a:schemeClr val="tx1"/>
                </a:solidFill>
              </a:rPr>
              <a:t>Hybrid and will record the 20th one</a:t>
            </a:r>
            <a:endParaRPr lang="en-US">
              <a:solidFill>
                <a:schemeClr val="tx1"/>
              </a:solidFill>
            </a:endParaRPr>
          </a:p>
          <a:p>
            <a:pPr marL="381000">
              <a:spcBef>
                <a:spcPts val="0"/>
              </a:spcBef>
              <a:buSzPts val="2200"/>
            </a:pPr>
            <a:endParaRPr lang="en-US" sz="2200" b="1">
              <a:solidFill>
                <a:schemeClr val="tx1"/>
              </a:solidFill>
            </a:endParaRPr>
          </a:p>
          <a:p>
            <a:pPr marL="381000">
              <a:spcBef>
                <a:spcPts val="0"/>
              </a:spcBef>
              <a:buSzPts val="2200"/>
            </a:pPr>
            <a:r>
              <a:rPr lang="en-US" sz="2200" b="1">
                <a:solidFill>
                  <a:schemeClr val="tx1"/>
                </a:solidFill>
              </a:rPr>
              <a:t>The presentation will take 40 minutes</a:t>
            </a:r>
          </a:p>
          <a:p>
            <a:pPr marL="38100" indent="0">
              <a:spcBef>
                <a:spcPts val="0"/>
              </a:spcBef>
              <a:buSzPts val="2200"/>
              <a:buNone/>
            </a:pPr>
            <a:r>
              <a:rPr lang="en-US" sz="2200" b="1">
                <a:solidFill>
                  <a:schemeClr val="tx1"/>
                </a:solidFill>
              </a:rPr>
              <a:t>     followed by a 30-minute Q&amp;A session</a:t>
            </a:r>
          </a:p>
          <a:p>
            <a:pPr marL="38100" indent="0">
              <a:spcBef>
                <a:spcPts val="0"/>
              </a:spcBef>
              <a:buSzPts val="2200"/>
              <a:buNone/>
            </a:pPr>
            <a:r>
              <a:rPr lang="en-US" sz="2200" b="1">
                <a:solidFill>
                  <a:schemeClr val="tx1"/>
                </a:solidFill>
              </a:rPr>
              <a:t>    </a:t>
            </a:r>
            <a:r>
              <a:rPr lang="en-US" sz="2200">
                <a:solidFill>
                  <a:schemeClr val="tx1"/>
                </a:solidFill>
              </a:rPr>
              <a:t> (Questions/cases that have been submitted</a:t>
            </a:r>
          </a:p>
          <a:p>
            <a:pPr marL="38100" indent="0">
              <a:spcBef>
                <a:spcPts val="0"/>
              </a:spcBef>
              <a:buSzPts val="2200"/>
              <a:buNone/>
            </a:pPr>
            <a:r>
              <a:rPr lang="en-US" sz="2200">
                <a:solidFill>
                  <a:schemeClr val="tx1"/>
                </a:solidFill>
              </a:rPr>
              <a:t>      to the questionnaire will be addressed first)</a:t>
            </a:r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oster for a student benefits program&#10;&#10;Description automatically generated">
            <a:extLst>
              <a:ext uri="{FF2B5EF4-FFF2-40B4-BE49-F238E27FC236}">
                <a16:creationId xmlns:a16="http://schemas.microsoft.com/office/drawing/2014/main" id="{80A9CD23-FAE3-61D7-8EAD-B503448C6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234" y="1845733"/>
            <a:ext cx="4510616" cy="450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59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2222303" y="501656"/>
            <a:ext cx="8677500" cy="133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b="1">
                <a:solidFill>
                  <a:srgbClr val="1F3864"/>
                </a:solidFill>
              </a:rPr>
              <a:t>Menstrual Products</a:t>
            </a:r>
            <a:endParaRPr lang="en-US"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3;g216d24f84c5_0_0">
            <a:extLst>
              <a:ext uri="{FF2B5EF4-FFF2-40B4-BE49-F238E27FC236}">
                <a16:creationId xmlns:a16="http://schemas.microsoft.com/office/drawing/2014/main" id="{C5A387A2-D4FF-3673-34DD-A41C4B00CC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94684" y="2111258"/>
            <a:ext cx="979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0">
              <a:spcBef>
                <a:spcPts val="0"/>
              </a:spcBef>
              <a:buSzPts val="2200"/>
            </a:pPr>
            <a:r>
              <a:rPr lang="en-US" sz="2200" b="1">
                <a:solidFill>
                  <a:schemeClr val="tx1"/>
                </a:solidFill>
              </a:rPr>
              <a:t>Pilot for the East Baltimore Campus in several weeks</a:t>
            </a:r>
            <a:endParaRPr lang="en-US">
              <a:solidFill>
                <a:schemeClr val="tx1"/>
              </a:solidFill>
            </a:endParaRPr>
          </a:p>
          <a:p>
            <a:pPr marL="381000">
              <a:spcBef>
                <a:spcPts val="0"/>
              </a:spcBef>
              <a:buSzPts val="2200"/>
            </a:pPr>
            <a:endParaRPr lang="en-US" sz="2200" b="1">
              <a:solidFill>
                <a:schemeClr val="tx1"/>
              </a:solidFill>
            </a:endParaRPr>
          </a:p>
          <a:p>
            <a:pPr marL="381000">
              <a:spcBef>
                <a:spcPts val="0"/>
              </a:spcBef>
              <a:buSzPts val="2200"/>
            </a:pPr>
            <a:r>
              <a:rPr lang="en-US" sz="2200" b="1">
                <a:solidFill>
                  <a:schemeClr val="tx1"/>
                </a:solidFill>
              </a:rPr>
              <a:t>10-15 restrooms located in different badge access-required buildings (mostly on ground/1st floor)</a:t>
            </a:r>
          </a:p>
        </p:txBody>
      </p:sp>
    </p:spTree>
    <p:extLst>
      <p:ext uri="{BB962C8B-B14F-4D97-AF65-F5344CB8AC3E}">
        <p14:creationId xmlns:p14="http://schemas.microsoft.com/office/powerpoint/2010/main" val="610592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F3864"/>
                </a:solidFill>
              </a:rPr>
              <a:t>Officer Announcements</a:t>
            </a:r>
            <a:endParaRPr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2104850" y="1814925"/>
            <a:ext cx="979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b="1">
                <a:latin typeface="+mn-lt"/>
              </a:rPr>
              <a:t>  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President (Rodney)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President Elect (Scarlett)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Administration (</a:t>
            </a:r>
            <a:r>
              <a:rPr lang="en-US" sz="2200" err="1">
                <a:solidFill>
                  <a:schemeClr val="tx1"/>
                </a:solidFill>
                <a:latin typeface="+mn-lt"/>
              </a:rPr>
              <a:t>Nirvani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 Diversity, Inclusion, and Outreach (Ashley)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</a:t>
            </a:r>
            <a:r>
              <a:rPr lang="en-US" sz="2200" b="1">
                <a:solidFill>
                  <a:schemeClr val="tx1"/>
                </a:solidFill>
                <a:latin typeface="+mn-lt"/>
              </a:rPr>
              <a:t>Director of Finance (Estefan) 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Social and Community Affairs (Mark)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Media and Public Relations (Juliane)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Student Involvement and Student Groups (Edna)</a:t>
            </a: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</a:t>
            </a:r>
            <a:r>
              <a:rPr lang="en-US" sz="2200" b="0" i="0">
                <a:solidFill>
                  <a:schemeClr val="tx1"/>
                </a:solidFill>
                <a:effectLst/>
                <a:latin typeface="+mn-lt"/>
              </a:rPr>
              <a:t>Director of Policy &amp; Strategic Initiatives (Nick)</a:t>
            </a:r>
          </a:p>
          <a:p>
            <a:pPr marL="114300" indent="0">
              <a:buNone/>
            </a:pPr>
            <a:br>
              <a:rPr lang="en-US" sz="1600"/>
            </a:b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60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423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b="1">
                <a:solidFill>
                  <a:srgbClr val="1F3864"/>
                </a:solidFill>
              </a:rPr>
              <a:t>A Few Finance Updates...</a:t>
            </a:r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DE957-C01F-8477-F602-5CBC6619F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30341"/>
            <a:ext cx="10515600" cy="4351338"/>
          </a:xfrm>
        </p:spPr>
        <p:txBody>
          <a:bodyPr/>
          <a:lstStyle/>
          <a:p>
            <a:r>
              <a:rPr lang="en-US"/>
              <a:t>New GSA constitution is up and running, so here's a couple of things to keep in mind:</a:t>
            </a:r>
          </a:p>
          <a:p>
            <a:pPr lvl="1"/>
            <a:r>
              <a:rPr lang="en-US"/>
              <a:t>Student group budgets have been traded for a Student Fund Pool.</a:t>
            </a:r>
          </a:p>
          <a:p>
            <a:pPr lvl="1"/>
            <a:r>
              <a:rPr lang="en-US"/>
              <a:t>Purchase Requests must be a least </a:t>
            </a:r>
            <a:r>
              <a:rPr lang="en-US" b="1" u="sng"/>
              <a:t>1 month</a:t>
            </a:r>
            <a:r>
              <a:rPr lang="en-US"/>
              <a:t> in advance.</a:t>
            </a:r>
          </a:p>
          <a:p>
            <a:pPr lvl="1"/>
            <a:r>
              <a:rPr lang="en-US"/>
              <a:t>All purchases are brought before the </a:t>
            </a:r>
            <a:r>
              <a:rPr lang="en-US" err="1"/>
              <a:t>eboard</a:t>
            </a:r>
            <a:r>
              <a:rPr lang="en-US"/>
              <a:t>, with purchases above $500 being brought before everyone here.</a:t>
            </a:r>
          </a:p>
          <a:p>
            <a:pPr lvl="1"/>
            <a:r>
              <a:rPr lang="en-US"/>
              <a:t>I will provide basic budgetary metrics during these instances. </a:t>
            </a:r>
          </a:p>
          <a:p>
            <a:pPr lvl="1"/>
            <a:r>
              <a:rPr lang="en-US"/>
              <a:t>Everything and more is in the GSA constitution on our Hopkins Groups Website, so check it out!</a:t>
            </a:r>
          </a:p>
        </p:txBody>
      </p:sp>
    </p:spTree>
    <p:extLst>
      <p:ext uri="{BB962C8B-B14F-4D97-AF65-F5344CB8AC3E}">
        <p14:creationId xmlns:p14="http://schemas.microsoft.com/office/powerpoint/2010/main" val="3322753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b="1">
                <a:solidFill>
                  <a:srgbClr val="1F3864"/>
                </a:solidFill>
              </a:rPr>
              <a:t>Example Slide: Finance Vote</a:t>
            </a:r>
            <a:endParaRPr lang="en-US"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DE957-C01F-8477-F602-5CBC6619F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contains the information used for crafting a student group's high value request (&gt;$500).</a:t>
            </a:r>
          </a:p>
          <a:p>
            <a:r>
              <a:rPr lang="en-US"/>
              <a:t>Included in each slide:</a:t>
            </a:r>
          </a:p>
          <a:p>
            <a:pPr lvl="1"/>
            <a:r>
              <a:rPr lang="en-US"/>
              <a:t>Basic itemization/breakdown of the purchase</a:t>
            </a:r>
          </a:p>
          <a:p>
            <a:pPr lvl="1"/>
            <a:r>
              <a:rPr lang="en-US"/>
              <a:t>Reasons for purchases</a:t>
            </a:r>
          </a:p>
          <a:p>
            <a:pPr lvl="1"/>
            <a:r>
              <a:rPr lang="en-US"/>
              <a:t>Amount requested by student group</a:t>
            </a:r>
          </a:p>
          <a:p>
            <a:pPr lvl="1"/>
            <a:r>
              <a:rPr lang="en-US"/>
              <a:t>Additional information about the org (if relevant to purchase)</a:t>
            </a:r>
          </a:p>
          <a:p>
            <a:r>
              <a:rPr lang="en-US"/>
              <a:t>Let me know if I am missing anything via email.</a:t>
            </a:r>
          </a:p>
        </p:txBody>
      </p:sp>
    </p:spTree>
    <p:extLst>
      <p:ext uri="{BB962C8B-B14F-4D97-AF65-F5344CB8AC3E}">
        <p14:creationId xmlns:p14="http://schemas.microsoft.com/office/powerpoint/2010/main" val="981124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544556" y="1051989"/>
            <a:ext cx="5383582" cy="455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b="1">
                <a:solidFill>
                  <a:srgbClr val="1F3864"/>
                </a:solidFill>
              </a:rPr>
              <a:t>Travel Awards Are Back!</a:t>
            </a:r>
            <a:endParaRPr lang="en-US"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158954" y="5608797"/>
            <a:ext cx="5391355" cy="94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indent="0" algn="ctr">
              <a:spcBef>
                <a:spcPts val="0"/>
              </a:spcBef>
              <a:buSzPts val="2200"/>
              <a:buNone/>
            </a:pPr>
            <a:r>
              <a:rPr lang="en-US" sz="2200" b="1">
                <a:solidFill>
                  <a:schemeClr val="tx1"/>
                </a:solidFill>
                <a:latin typeface="+mn-lt"/>
              </a:rPr>
              <a:t>More instructions will be provided on the email, so keep an eye out!</a:t>
            </a:r>
            <a:endParaRPr lang="en-US"/>
          </a:p>
          <a:p>
            <a:pPr marL="114300" indent="0">
              <a:buNone/>
            </a:pPr>
            <a:br>
              <a:rPr lang="en-US" sz="1600"/>
            </a:b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60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oster for a travel awards&#10;&#10;Description automatically generated">
            <a:extLst>
              <a:ext uri="{FF2B5EF4-FFF2-40B4-BE49-F238E27FC236}">
                <a16:creationId xmlns:a16="http://schemas.microsoft.com/office/drawing/2014/main" id="{72D21CF6-07CC-74CE-6BCC-F46A4BBF6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470" y="298394"/>
            <a:ext cx="6164530" cy="618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80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471806" y="2763728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en-US" b="1">
                <a:solidFill>
                  <a:srgbClr val="1F3864"/>
                </a:solidFill>
              </a:rPr>
              <a:t>Any Questions?</a:t>
            </a:r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49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F3864"/>
                </a:solidFill>
              </a:rPr>
              <a:t>Officer Announcements</a:t>
            </a:r>
            <a:endParaRPr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2104850" y="1814925"/>
            <a:ext cx="979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b="1">
                <a:latin typeface="+mn-lt"/>
              </a:rPr>
              <a:t>  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President (Rodney)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President Elect (Scarlett)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Administration (</a:t>
            </a:r>
            <a:r>
              <a:rPr lang="en-US" sz="2200" err="1">
                <a:solidFill>
                  <a:schemeClr val="tx1"/>
                </a:solidFill>
                <a:latin typeface="+mn-lt"/>
              </a:rPr>
              <a:t>Nirvani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 Diversity, Inclusion, and Outreach (Ashley)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Finance (Estefan) 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</a:t>
            </a:r>
            <a:r>
              <a:rPr lang="en-US" sz="2200" b="1">
                <a:solidFill>
                  <a:schemeClr val="tx1"/>
                </a:solidFill>
                <a:latin typeface="+mn-lt"/>
              </a:rPr>
              <a:t>Director of Social and Community Affairs (Mark)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Media and Public Relations (Juliane)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Student Involvement and Student Groups (Edna)</a:t>
            </a: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</a:t>
            </a:r>
            <a:r>
              <a:rPr lang="en-US" sz="2200" b="0" i="0">
                <a:solidFill>
                  <a:schemeClr val="tx1"/>
                </a:solidFill>
                <a:effectLst/>
                <a:latin typeface="+mn-lt"/>
              </a:rPr>
              <a:t>Director of Policy &amp; Strategic Initiatives (Nick)</a:t>
            </a:r>
          </a:p>
          <a:p>
            <a:pPr marL="114300" indent="0">
              <a:buNone/>
            </a:pPr>
            <a:br>
              <a:rPr lang="en-US" sz="1600"/>
            </a:b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60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598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938180" y="289989"/>
            <a:ext cx="6520129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b="1">
                <a:solidFill>
                  <a:srgbClr val="1F3864"/>
                </a:solidFill>
              </a:rPr>
              <a:t>Interschool Happy Hour</a:t>
            </a:r>
            <a:endParaRPr lang="en-US"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1624801" y="1814925"/>
            <a:ext cx="5557254" cy="435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buNone/>
            </a:pPr>
            <a:r>
              <a:rPr lang="en-US" sz="2000" u="sng">
                <a:latin typeface="Bahnschrift"/>
              </a:rPr>
              <a:t>SOM</a:t>
            </a:r>
            <a:r>
              <a:rPr lang="en-US" sz="2000">
                <a:latin typeface="Bahnschrift"/>
              </a:rPr>
              <a:t> x </a:t>
            </a:r>
            <a:r>
              <a:rPr lang="en-US" sz="2000" u="sng">
                <a:latin typeface="Bahnschrift"/>
              </a:rPr>
              <a:t>SON</a:t>
            </a:r>
            <a:r>
              <a:rPr lang="en-US" sz="2000">
                <a:latin typeface="Bahnschrift"/>
              </a:rPr>
              <a:t> x </a:t>
            </a:r>
            <a:r>
              <a:rPr lang="en-US" sz="2000" u="sng">
                <a:latin typeface="Bahnschrift"/>
              </a:rPr>
              <a:t>SOPH</a:t>
            </a:r>
            <a:r>
              <a:rPr lang="en-US" sz="2000">
                <a:latin typeface="Bahnschrift"/>
              </a:rPr>
              <a:t> Collaboration Limited</a:t>
            </a:r>
            <a:endParaRPr lang="en-US">
              <a:latin typeface="Bahnschrift"/>
            </a:endParaRPr>
          </a:p>
          <a:p>
            <a:pPr marL="114300" indent="0">
              <a:buNone/>
            </a:pPr>
            <a:endParaRPr lang="en-US" sz="2000">
              <a:solidFill>
                <a:schemeClr val="bg2"/>
              </a:solidFill>
              <a:latin typeface="Bahnschrift"/>
            </a:endParaRPr>
          </a:p>
          <a:p>
            <a:pPr marL="114300" indent="0">
              <a:buNone/>
            </a:pPr>
            <a:r>
              <a:rPr lang="en-US" sz="2000" b="1">
                <a:solidFill>
                  <a:schemeClr val="bg2"/>
                </a:solidFill>
                <a:latin typeface="Bahnschrift"/>
              </a:rPr>
              <a:t>Date:</a:t>
            </a:r>
            <a:r>
              <a:rPr lang="en-US" sz="2000">
                <a:solidFill>
                  <a:schemeClr val="bg2"/>
                </a:solidFill>
                <a:latin typeface="Bahnschrift"/>
              </a:rPr>
              <a:t> September 15th, 2023</a:t>
            </a:r>
          </a:p>
          <a:p>
            <a:pPr marL="114300" indent="0">
              <a:buNone/>
            </a:pPr>
            <a:r>
              <a:rPr lang="en-US" sz="2000" b="1">
                <a:solidFill>
                  <a:schemeClr val="bg2"/>
                </a:solidFill>
                <a:latin typeface="Bahnschrift"/>
              </a:rPr>
              <a:t>Time:</a:t>
            </a:r>
            <a:r>
              <a:rPr lang="en-US" sz="2000">
                <a:solidFill>
                  <a:schemeClr val="bg2"/>
                </a:solidFill>
                <a:latin typeface="Bahnschrift"/>
              </a:rPr>
              <a:t> 4:00 PM to 7:00 PM</a:t>
            </a:r>
          </a:p>
          <a:p>
            <a:pPr marL="114300" indent="0">
              <a:buNone/>
            </a:pPr>
            <a:r>
              <a:rPr lang="en-US" sz="2000" b="1">
                <a:solidFill>
                  <a:schemeClr val="bg2"/>
                </a:solidFill>
                <a:latin typeface="Bahnschrift"/>
              </a:rPr>
              <a:t>Location:</a:t>
            </a:r>
            <a:r>
              <a:rPr lang="en-US" sz="2000">
                <a:solidFill>
                  <a:schemeClr val="bg2"/>
                </a:solidFill>
                <a:latin typeface="Bahnschrift"/>
              </a:rPr>
              <a:t> PCTB Courtyard</a:t>
            </a:r>
          </a:p>
          <a:p>
            <a:pPr marL="114300" indent="0">
              <a:buNone/>
            </a:pPr>
            <a:endParaRPr lang="en-US" sz="2000">
              <a:latin typeface="Bahnschrift"/>
            </a:endParaRPr>
          </a:p>
          <a:p>
            <a:pPr marL="114300" indent="0">
              <a:buNone/>
            </a:pPr>
            <a:r>
              <a:rPr lang="en-US" sz="2000">
                <a:latin typeface="Bahnschrift"/>
              </a:rPr>
              <a:t>Free food, drinks, and entertainment!</a:t>
            </a:r>
          </a:p>
          <a:p>
            <a:pPr marL="114300" indent="0">
              <a:buNone/>
            </a:pPr>
            <a:r>
              <a:rPr lang="en-US" sz="2000">
                <a:latin typeface="Bahnschrift"/>
              </a:rPr>
              <a:t>Meet new connections from all the schools!</a:t>
            </a:r>
          </a:p>
          <a:p>
            <a:pPr marL="114300" indent="0">
              <a:buNone/>
            </a:pPr>
            <a:endParaRPr lang="en-US" sz="2000">
              <a:latin typeface="Bahnschrift"/>
            </a:endParaRPr>
          </a:p>
          <a:p>
            <a:pPr marL="114300" indent="0">
              <a:buNone/>
            </a:pPr>
            <a:r>
              <a:rPr lang="en-US" sz="2000">
                <a:latin typeface="Bahnschrift"/>
              </a:rPr>
              <a:t>Register through </a:t>
            </a:r>
            <a:r>
              <a:rPr lang="en-US" sz="2000" err="1">
                <a:latin typeface="Bahnschrift"/>
              </a:rPr>
              <a:t>HopkinsGroups</a:t>
            </a:r>
            <a:r>
              <a:rPr lang="en-US" sz="2000">
                <a:latin typeface="Bahnschrift"/>
              </a:rPr>
              <a:t> for access!</a:t>
            </a:r>
          </a:p>
          <a:p>
            <a:pPr marL="114300" indent="0">
              <a:buNone/>
            </a:pPr>
            <a:endParaRPr lang="en-US" sz="2000">
              <a:latin typeface="Bahnschrift"/>
            </a:endParaRPr>
          </a:p>
          <a:p>
            <a:pPr marL="114300" indent="0">
              <a:buNone/>
            </a:pPr>
            <a:endParaRPr lang="en-US" sz="2000">
              <a:latin typeface="Bahnschrift"/>
            </a:endParaRPr>
          </a:p>
          <a:p>
            <a:pPr marL="114300" indent="0">
              <a:buNone/>
            </a:pPr>
            <a:br>
              <a:rPr lang="en-US" sz="1600"/>
            </a:br>
            <a:endParaRPr sz="2000">
              <a:latin typeface="Bahnschrif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>
              <a:latin typeface="Bahnschrift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>
              <a:latin typeface="Bahnschrift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>
              <a:latin typeface="Bahnschrift"/>
            </a:endParaRPr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00">
              <a:latin typeface="Bahnschrift"/>
            </a:endParaRPr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95C252F-BA7D-8FD0-4001-9183BE55B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748" y="2586567"/>
            <a:ext cx="1215944" cy="1215944"/>
          </a:xfrm>
          <a:prstGeom prst="rect">
            <a:avLst/>
          </a:prstGeom>
        </p:spPr>
      </p:pic>
      <p:pic>
        <p:nvPicPr>
          <p:cNvPr id="3" name="Picture 2" descr="A group of drinks with straws&#10;&#10;Description automatically generated">
            <a:extLst>
              <a:ext uri="{FF2B5EF4-FFF2-40B4-BE49-F238E27FC236}">
                <a16:creationId xmlns:a16="http://schemas.microsoft.com/office/drawing/2014/main" id="{282C3E6B-AC2F-9971-2442-43EBA76E5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916" y="1816424"/>
            <a:ext cx="4351866" cy="43518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7911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/>
              <a:t>Introduction of Officers</a:t>
            </a:r>
            <a:endParaRPr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2104850" y="1814925"/>
            <a:ext cx="979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b="1">
                <a:latin typeface="+mn-lt"/>
              </a:rPr>
              <a:t>  </a:t>
            </a:r>
            <a:r>
              <a:rPr lang="en-US" sz="2200" b="1">
                <a:solidFill>
                  <a:schemeClr val="tx1"/>
                </a:solidFill>
                <a:latin typeface="+mn-lt"/>
              </a:rPr>
              <a:t>President- Rodney Eric Williams </a:t>
            </a: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President Elect- Scarlett (</a:t>
            </a:r>
            <a:r>
              <a:rPr lang="en-US" sz="2200" err="1">
                <a:solidFill>
                  <a:schemeClr val="tx1"/>
                </a:solidFill>
                <a:latin typeface="+mn-lt"/>
              </a:rPr>
              <a:t>Jiaxin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) Ge</a:t>
            </a: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Administration- </a:t>
            </a:r>
            <a:r>
              <a:rPr lang="en-US" sz="2200" err="1">
                <a:solidFill>
                  <a:schemeClr val="tx1"/>
                </a:solidFill>
                <a:latin typeface="+mn-lt"/>
              </a:rPr>
              <a:t>Nirvani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 Jairam </a:t>
            </a: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Finance- Estefan Santi </a:t>
            </a: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 Diversity, Inclusion, &amp; Outreach- Ying Yu (Ashley) Chen</a:t>
            </a: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Social &amp; Community Affairs- Mark Allen Co Jacob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Media &amp; Public Relations- Juliane </a:t>
            </a:r>
            <a:r>
              <a:rPr lang="en-US" sz="2200" err="1">
                <a:solidFill>
                  <a:schemeClr val="tx1"/>
                </a:solidFill>
                <a:latin typeface="+mn-lt"/>
              </a:rPr>
              <a:t>Liberto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Student Involvement &amp; Groups- Edna A. Ferreira</a:t>
            </a: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</a:t>
            </a:r>
            <a:r>
              <a:rPr lang="en-US" sz="2200" b="0" i="0">
                <a:solidFill>
                  <a:schemeClr val="tx1"/>
                </a:solidFill>
                <a:effectLst/>
                <a:latin typeface="+mn-lt"/>
              </a:rPr>
              <a:t>Director of Policy &amp; Strategic Initiatives- Nick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 Zhu</a:t>
            </a: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b="0" i="0">
                <a:solidFill>
                  <a:schemeClr val="tx1"/>
                </a:solidFill>
                <a:effectLst/>
                <a:latin typeface="+mn-lt"/>
              </a:rPr>
              <a:t>  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Past-President- Taylor Evans</a:t>
            </a:r>
            <a:endParaRPr lang="en-US" sz="1800" b="0" i="0">
              <a:solidFill>
                <a:schemeClr val="tx1"/>
              </a:solidFill>
              <a:effectLst/>
              <a:latin typeface="+mn-lt"/>
            </a:endParaRPr>
          </a:p>
          <a:p>
            <a:pPr marL="114300" indent="0">
              <a:buNone/>
            </a:pPr>
            <a:r>
              <a:rPr lang="en-US" sz="1600">
                <a:hlinkClick r:id="rId3"/>
              </a:rPr>
              <a:t>https://jhu.campusgroups.com/gsa/meet-the-executive-board/</a:t>
            </a:r>
            <a:r>
              <a:rPr lang="en-US" sz="1600"/>
              <a:t> </a:t>
            </a:r>
            <a:br>
              <a:rPr lang="en-US" sz="1600"/>
            </a:br>
            <a:endParaRPr lang="en-US" sz="2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60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049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F3864"/>
                </a:solidFill>
              </a:rPr>
              <a:t>Officer Announcements</a:t>
            </a:r>
            <a:endParaRPr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2104850" y="1814925"/>
            <a:ext cx="979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b="1">
                <a:latin typeface="+mn-lt"/>
              </a:rPr>
              <a:t>  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President (Rodney)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President Elect (Scarlett)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Administration (</a:t>
            </a:r>
            <a:r>
              <a:rPr lang="en-US" sz="2200" err="1">
                <a:solidFill>
                  <a:schemeClr val="tx1"/>
                </a:solidFill>
                <a:latin typeface="+mn-lt"/>
              </a:rPr>
              <a:t>Nirvani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 Diversity, Inclusion, and Outreach (Ashley)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Finance (Estefan) 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Social and Community Affairs (Mark)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</a:t>
            </a:r>
            <a:r>
              <a:rPr lang="en-US" sz="2200" b="1">
                <a:solidFill>
                  <a:schemeClr val="tx1"/>
                </a:solidFill>
                <a:latin typeface="+mn-lt"/>
              </a:rPr>
              <a:t>Director of Media and Public Relations (Juliane)</a:t>
            </a:r>
            <a:endParaRPr sz="2200" b="1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Student Involvement and Student Groups (Edna)</a:t>
            </a: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</a:t>
            </a:r>
            <a:r>
              <a:rPr lang="en-US" sz="2200" b="0" i="0">
                <a:solidFill>
                  <a:schemeClr val="tx1"/>
                </a:solidFill>
                <a:effectLst/>
                <a:latin typeface="+mn-lt"/>
              </a:rPr>
              <a:t>Director of Policy &amp; Strategic Initiatives (Nick)</a:t>
            </a:r>
          </a:p>
          <a:p>
            <a:pPr marL="114300" indent="0">
              <a:buNone/>
            </a:pPr>
            <a:br>
              <a:rPr lang="en-US" sz="1600"/>
            </a:b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60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630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2;g216d24f84c5_0_0">
            <a:extLst>
              <a:ext uri="{FF2B5EF4-FFF2-40B4-BE49-F238E27FC236}">
                <a16:creationId xmlns:a16="http://schemas.microsoft.com/office/drawing/2014/main" id="{D739F7BD-8F5F-1504-46E1-6B5B77A68C1F}"/>
              </a:ext>
            </a:extLst>
          </p:cNvPr>
          <p:cNvSpPr txBox="1">
            <a:spLocks/>
          </p:cNvSpPr>
          <p:nvPr/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1">
                <a:solidFill>
                  <a:srgbClr val="1F3864"/>
                </a:solidFill>
              </a:rPr>
              <a:t>Updated Newsletter</a:t>
            </a:r>
            <a:endParaRPr lang="en-US"/>
          </a:p>
        </p:txBody>
      </p:sp>
      <p:pic>
        <p:nvPicPr>
          <p:cNvPr id="7" name="Google Shape;124;g216d24f84c5_0_0" descr="A blue and yellow graduation cap&#10;&#10;Description automatically generated">
            <a:extLst>
              <a:ext uri="{FF2B5EF4-FFF2-40B4-BE49-F238E27FC236}">
                <a16:creationId xmlns:a16="http://schemas.microsoft.com/office/drawing/2014/main" id="{4D4617E0-D6D0-439B-A3E1-76EF14A4AE0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newsletter with text and images&#10;&#10;Description automatically generated">
            <a:extLst>
              <a:ext uri="{FF2B5EF4-FFF2-40B4-BE49-F238E27FC236}">
                <a16:creationId xmlns:a16="http://schemas.microsoft.com/office/drawing/2014/main" id="{6790BB5B-8FE7-7BED-8DA7-5F6351A81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67" y="3650882"/>
            <a:ext cx="2362201" cy="3141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close-up of a calendar&#10;&#10;Description automatically generated">
            <a:extLst>
              <a:ext uri="{FF2B5EF4-FFF2-40B4-BE49-F238E27FC236}">
                <a16:creationId xmlns:a16="http://schemas.microsoft.com/office/drawing/2014/main" id="{E08D2D91-806B-3DE8-F583-D4B5A7A72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005" y="3650882"/>
            <a:ext cx="2362201" cy="3141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poster of a person and person&#10;&#10;Description automatically generated">
            <a:extLst>
              <a:ext uri="{FF2B5EF4-FFF2-40B4-BE49-F238E27FC236}">
                <a16:creationId xmlns:a16="http://schemas.microsoft.com/office/drawing/2014/main" id="{A85C6D8D-74E3-4DA9-33D5-5B1865B99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359" y="3650882"/>
            <a:ext cx="2362201" cy="3141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collage of posters&#10;&#10;Description automatically generated">
            <a:extLst>
              <a:ext uri="{FF2B5EF4-FFF2-40B4-BE49-F238E27FC236}">
                <a16:creationId xmlns:a16="http://schemas.microsoft.com/office/drawing/2014/main" id="{CD97E7D6-F6E4-C985-FC7E-BC16738EE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8713" y="3650882"/>
            <a:ext cx="2362201" cy="3141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white and blue and yellow rectangle with black text&#10;&#10;Description automatically generated">
            <a:extLst>
              <a:ext uri="{FF2B5EF4-FFF2-40B4-BE49-F238E27FC236}">
                <a16:creationId xmlns:a16="http://schemas.microsoft.com/office/drawing/2014/main" id="{A89B5059-A980-9E95-6187-A9ED31EB1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652" y="3650882"/>
            <a:ext cx="2362201" cy="31414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1C99ED-FA9F-B366-2413-9BF5DD01B78A}"/>
              </a:ext>
            </a:extLst>
          </p:cNvPr>
          <p:cNvSpPr txBox="1"/>
          <p:nvPr/>
        </p:nvSpPr>
        <p:spPr>
          <a:xfrm>
            <a:off x="52417" y="1777770"/>
            <a:ext cx="12197537" cy="18067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sng">
                <a:solidFill>
                  <a:schemeClr val="accent6"/>
                </a:solidFill>
              </a:rPr>
              <a:t>Highlight of some updates</a:t>
            </a:r>
            <a:endParaRPr lang="en-US">
              <a:solidFill>
                <a:schemeClr val="accent6"/>
              </a:solidFill>
            </a:endParaRPr>
          </a:p>
          <a:p>
            <a:pPr marL="342900" indent="-342900">
              <a:lnSpc>
                <a:spcPct val="150000"/>
              </a:lnSpc>
              <a:buChar char="•"/>
            </a:pPr>
            <a:r>
              <a:rPr lang="en-US"/>
              <a:t>"Sneak a peek" section now has links to the pages</a:t>
            </a:r>
          </a:p>
          <a:p>
            <a:pPr marL="342900" indent="-342900">
              <a:lnSpc>
                <a:spcPct val="150000"/>
              </a:lnSpc>
              <a:buChar char="•"/>
            </a:pPr>
            <a:r>
              <a:rPr lang="en-US"/>
              <a:t>"Need-2-Know's" is a new section and links to important GSA resources</a:t>
            </a:r>
          </a:p>
          <a:p>
            <a:pPr marL="342900" indent="-342900">
              <a:lnSpc>
                <a:spcPct val="150000"/>
              </a:lnSpc>
              <a:buChar char="•"/>
            </a:pPr>
            <a:r>
              <a:rPr lang="en-US"/>
              <a:t>"Student Spotlight" will now include photos of winners</a:t>
            </a:r>
          </a:p>
          <a:p>
            <a:pPr marL="342900" indent="-342900">
              <a:lnSpc>
                <a:spcPct val="150000"/>
              </a:lnSpc>
              <a:buChar char="•"/>
            </a:pPr>
            <a:r>
              <a:rPr lang="en-US"/>
              <a:t>"Other Events" is now only half a page – if you want your event featured you need to email me </a:t>
            </a:r>
            <a:r>
              <a:rPr lang="en-US" b="1"/>
              <a:t>all the details</a:t>
            </a:r>
            <a:r>
              <a:rPr lang="en-US"/>
              <a:t> </a:t>
            </a:r>
            <a:r>
              <a:rPr lang="en-US" b="1">
                <a:solidFill>
                  <a:srgbClr val="FF0000"/>
                </a:solidFill>
              </a:rPr>
              <a:t>by the 20th</a:t>
            </a:r>
            <a:r>
              <a:rPr lang="en-US" b="1">
                <a:solidFill>
                  <a:schemeClr val="accent1"/>
                </a:solidFill>
              </a:rPr>
              <a:t> </a:t>
            </a:r>
            <a:r>
              <a:rPr lang="en-US"/>
              <a:t>of the month before.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4B1E9A-5351-7C2D-F51F-B40DB0127CE9}"/>
              </a:ext>
            </a:extLst>
          </p:cNvPr>
          <p:cNvSpPr txBox="1"/>
          <p:nvPr/>
        </p:nvSpPr>
        <p:spPr>
          <a:xfrm>
            <a:off x="2598506" y="1468196"/>
            <a:ext cx="699428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accent1"/>
                </a:solidFill>
              </a:rPr>
              <a:t>Our Newsletter has a new look (again)! 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3A164B-4B74-EE27-7F34-9F01C06C8CA0}"/>
              </a:ext>
            </a:extLst>
          </p:cNvPr>
          <p:cNvSpPr txBox="1"/>
          <p:nvPr/>
        </p:nvSpPr>
        <p:spPr>
          <a:xfrm>
            <a:off x="8051111" y="2212268"/>
            <a:ext cx="41435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ED7D31"/>
                </a:solidFill>
              </a:rPr>
              <a:t>Do you have ideas for improvements? </a:t>
            </a:r>
            <a:endParaRPr lang="en-US">
              <a:solidFill>
                <a:srgbClr val="ED7D31"/>
              </a:solidFill>
            </a:endParaRPr>
          </a:p>
          <a:p>
            <a:r>
              <a:rPr lang="en-US" sz="1800">
                <a:solidFill>
                  <a:srgbClr val="ED7D31"/>
                </a:solidFill>
              </a:rPr>
              <a:t>Let me know, I happily take feedback!</a:t>
            </a:r>
            <a:endParaRPr lang="en-US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80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2;g216d24f84c5_0_0">
            <a:extLst>
              <a:ext uri="{FF2B5EF4-FFF2-40B4-BE49-F238E27FC236}">
                <a16:creationId xmlns:a16="http://schemas.microsoft.com/office/drawing/2014/main" id="{389D2C65-0D91-B5E0-2B58-406515902226}"/>
              </a:ext>
            </a:extLst>
          </p:cNvPr>
          <p:cNvSpPr txBox="1">
            <a:spLocks/>
          </p:cNvSpPr>
          <p:nvPr/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1" err="1">
                <a:solidFill>
                  <a:srgbClr val="1F3864"/>
                </a:solidFill>
              </a:rPr>
              <a:t>B'more</a:t>
            </a:r>
            <a:r>
              <a:rPr lang="en-US" b="1">
                <a:solidFill>
                  <a:srgbClr val="1F3864"/>
                </a:solidFill>
              </a:rPr>
              <a:t> Fall Photo Contest</a:t>
            </a:r>
          </a:p>
        </p:txBody>
      </p:sp>
      <p:pic>
        <p:nvPicPr>
          <p:cNvPr id="7" name="Google Shape;124;g216d24f84c5_0_0" descr="A blue and yellow graduation cap&#10;&#10;Description automatically generated">
            <a:extLst>
              <a:ext uri="{FF2B5EF4-FFF2-40B4-BE49-F238E27FC236}">
                <a16:creationId xmlns:a16="http://schemas.microsoft.com/office/drawing/2014/main" id="{C1F5EE6C-6EDC-6962-7F9E-13FD372B394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oster for a photo contest&#10;&#10;Description automatically generated">
            <a:extLst>
              <a:ext uri="{FF2B5EF4-FFF2-40B4-BE49-F238E27FC236}">
                <a16:creationId xmlns:a16="http://schemas.microsoft.com/office/drawing/2014/main" id="{48B97E86-2F4B-6583-90FC-B9DCCE0D9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53" y="2098666"/>
            <a:ext cx="4437684" cy="44287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CFFF69-FF94-73B2-EC07-914F2295B233}"/>
              </a:ext>
            </a:extLst>
          </p:cNvPr>
          <p:cNvSpPr txBox="1"/>
          <p:nvPr/>
        </p:nvSpPr>
        <p:spPr>
          <a:xfrm>
            <a:off x="4603087" y="4331011"/>
            <a:ext cx="6764925" cy="24992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u="sng">
                <a:solidFill>
                  <a:schemeClr val="accent6"/>
                </a:solidFill>
              </a:rPr>
              <a:t>Rules/Guidelines</a:t>
            </a:r>
            <a:endParaRPr lang="en-US" sz="1200">
              <a:solidFill>
                <a:schemeClr val="accent6"/>
              </a:solidFill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sz="1200">
                <a:solidFill>
                  <a:srgbClr val="333333"/>
                </a:solidFill>
              </a:rPr>
              <a:t>You must be a registered SOM graduate student within SOM</a:t>
            </a:r>
            <a:endParaRPr lang="en-US" sz="1200"/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sz="1200">
                <a:solidFill>
                  <a:srgbClr val="333333"/>
                </a:solidFill>
              </a:rPr>
              <a:t>Photos must be taken within the city limits of Baltimore, MD</a:t>
            </a:r>
            <a:endParaRPr lang="en-US" sz="1200"/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sz="1200">
                <a:solidFill>
                  <a:srgbClr val="333333"/>
                </a:solidFill>
              </a:rPr>
              <a:t>Photos should be submitted using JPEG format</a:t>
            </a:r>
            <a:endParaRPr lang="en-US" sz="1200"/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sz="1200">
                <a:solidFill>
                  <a:srgbClr val="333333"/>
                </a:solidFill>
              </a:rPr>
              <a:t>One photo submission per student</a:t>
            </a:r>
            <a:endParaRPr lang="en-US" sz="1200"/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sz="1200">
                <a:solidFill>
                  <a:srgbClr val="333333"/>
                </a:solidFill>
              </a:rPr>
              <a:t>Only recent Fall photos can be submitted (photo cannot be from last year)</a:t>
            </a:r>
            <a:endParaRPr lang="en-US" sz="1200"/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sz="1200">
                <a:solidFill>
                  <a:srgbClr val="333333"/>
                </a:solidFill>
              </a:rPr>
              <a:t>Please do not plagiarize from professional/online photos</a:t>
            </a:r>
            <a:endParaRPr lang="en-US" sz="1200"/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sz="1200">
                <a:solidFill>
                  <a:srgbClr val="333333"/>
                </a:solidFill>
              </a:rPr>
              <a:t>Have fun!</a:t>
            </a:r>
            <a:endParaRPr lang="en-US" sz="10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5D02B2-314B-E8AF-EF48-A0E10BDB305A}"/>
              </a:ext>
            </a:extLst>
          </p:cNvPr>
          <p:cNvSpPr txBox="1"/>
          <p:nvPr/>
        </p:nvSpPr>
        <p:spPr>
          <a:xfrm>
            <a:off x="3455894" y="1405442"/>
            <a:ext cx="5282023" cy="5411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accent1"/>
                </a:solidFill>
              </a:rPr>
              <a:t>New! Quarterly Photo Contest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D8B833-CE25-23B6-29B5-E663B09AC245}"/>
              </a:ext>
            </a:extLst>
          </p:cNvPr>
          <p:cNvSpPr txBox="1"/>
          <p:nvPr/>
        </p:nvSpPr>
        <p:spPr>
          <a:xfrm>
            <a:off x="4605262" y="1914731"/>
            <a:ext cx="7521188" cy="2457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Char char="•"/>
            </a:pPr>
            <a:r>
              <a:rPr lang="en-US"/>
              <a:t>Winner's photo submissions will be </a:t>
            </a:r>
            <a:r>
              <a:rPr lang="en-US" b="1"/>
              <a:t>highlighted on our Socials, Website, &amp; Newsletter</a:t>
            </a:r>
            <a:r>
              <a:rPr lang="en-US"/>
              <a:t>!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har char="•"/>
            </a:pPr>
            <a:r>
              <a:rPr lang="en-US"/>
              <a:t>To ensure only SOM Graduate students are participating, submissions will be submitted via GSA registered Hopkins Groups members. 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har char="•"/>
            </a:pPr>
            <a:r>
              <a:rPr lang="en-US"/>
              <a:t>TBD – would like to have a gallery platform for all photo submissions to be viewed (Website?)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har char="•"/>
            </a:pPr>
            <a:r>
              <a:rPr lang="en-US" b="1"/>
              <a:t>Photos due Oct 20th! </a:t>
            </a:r>
            <a:endParaRPr lang="en-US"/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har char="•"/>
            </a:pPr>
            <a:r>
              <a:rPr lang="en-US"/>
              <a:t>Student body will be selecting winners through survey sent through </a:t>
            </a:r>
            <a:r>
              <a:rPr lang="en-US" err="1"/>
              <a:t>Allgrad</a:t>
            </a:r>
            <a:r>
              <a:rPr lang="en-US"/>
              <a:t>. 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har char="•"/>
            </a:pPr>
            <a:r>
              <a:rPr lang="en-US" b="1"/>
              <a:t>Submission Form OPEN today at 5pm: </a:t>
            </a:r>
            <a:r>
              <a:rPr lang="en-US">
                <a:hlinkClick r:id="rId4"/>
              </a:rPr>
              <a:t>https://cglink.me/2dh/s82340</a:t>
            </a:r>
            <a:r>
              <a:rPr lang="en-US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55801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2;g216d24f84c5_0_0">
            <a:extLst>
              <a:ext uri="{FF2B5EF4-FFF2-40B4-BE49-F238E27FC236}">
                <a16:creationId xmlns:a16="http://schemas.microsoft.com/office/drawing/2014/main" id="{5E846AA0-781D-E37C-913E-1C1460C156C9}"/>
              </a:ext>
            </a:extLst>
          </p:cNvPr>
          <p:cNvSpPr txBox="1">
            <a:spLocks/>
          </p:cNvSpPr>
          <p:nvPr/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1" err="1">
                <a:solidFill>
                  <a:srgbClr val="1F3864"/>
                </a:solidFill>
              </a:rPr>
              <a:t>Allgrad</a:t>
            </a:r>
            <a:r>
              <a:rPr lang="en-US" b="1">
                <a:solidFill>
                  <a:srgbClr val="1F3864"/>
                </a:solidFill>
              </a:rPr>
              <a:t> Listserv</a:t>
            </a:r>
          </a:p>
        </p:txBody>
      </p:sp>
      <p:pic>
        <p:nvPicPr>
          <p:cNvPr id="7" name="Google Shape;124;g216d24f84c5_0_0" descr="A blue and yellow graduation cap&#10;&#10;Description automatically generated">
            <a:extLst>
              <a:ext uri="{FF2B5EF4-FFF2-40B4-BE49-F238E27FC236}">
                <a16:creationId xmlns:a16="http://schemas.microsoft.com/office/drawing/2014/main" id="{4BF120E5-DAC7-3960-F774-8B76DCDFFD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877AE6-5608-DC2A-F639-8518C5668038}"/>
              </a:ext>
            </a:extLst>
          </p:cNvPr>
          <p:cNvSpPr txBox="1"/>
          <p:nvPr/>
        </p:nvSpPr>
        <p:spPr>
          <a:xfrm>
            <a:off x="1506876" y="2328808"/>
            <a:ext cx="918167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Want to send a message to all SOM graduate students?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79CCD1-D0EA-12F4-1A02-A286AB844550}"/>
              </a:ext>
            </a:extLst>
          </p:cNvPr>
          <p:cNvSpPr txBox="1"/>
          <p:nvPr/>
        </p:nvSpPr>
        <p:spPr>
          <a:xfrm>
            <a:off x="916112" y="4212404"/>
            <a:ext cx="10363197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u="sng">
                <a:solidFill>
                  <a:schemeClr val="accent6"/>
                </a:solidFill>
              </a:rPr>
              <a:t>Things to keep in mind when sending messages</a:t>
            </a:r>
            <a:endParaRPr lang="en-US" u="sng">
              <a:solidFill>
                <a:schemeClr val="accent6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>
                <a:solidFill>
                  <a:schemeClr val="tx1"/>
                </a:solidFill>
              </a:rPr>
              <a:t>Please make sure to write your message EXACTLY as you wish it to be seen</a:t>
            </a:r>
          </a:p>
          <a:p>
            <a:pPr marL="342900" indent="-342900">
              <a:buAutoNum type="arabicPeriod"/>
            </a:pPr>
            <a:r>
              <a:rPr lang="en-US" sz="1600">
                <a:solidFill>
                  <a:schemeClr val="tx1"/>
                </a:solidFill>
              </a:rPr>
              <a:t>Size limit is 10MB – includes message size and attachment size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>
                <a:solidFill>
                  <a:schemeClr val="tx1"/>
                </a:solidFill>
              </a:rPr>
              <a:t>Attachments take a lot longer to send and deliver</a:t>
            </a:r>
          </a:p>
          <a:p>
            <a:pPr marL="342900" indent="-342900">
              <a:buAutoNum type="arabicPeriod"/>
            </a:pPr>
            <a:r>
              <a:rPr lang="en-US" sz="1600">
                <a:solidFill>
                  <a:schemeClr val="tx1"/>
                </a:solidFill>
              </a:rPr>
              <a:t>If you make a typo (and you have not gotten an approval notice) email me (</a:t>
            </a:r>
            <a:r>
              <a:rPr lang="en-US" sz="1600">
                <a:solidFill>
                  <a:srgbClr val="0070C0"/>
                </a:solidFill>
                <a:hlinkClick r:id="rId3"/>
              </a:rPr>
              <a:t>juliane.liberto@jhmi.edu</a:t>
            </a:r>
            <a:r>
              <a:rPr lang="en-US" sz="1600">
                <a:solidFill>
                  <a:schemeClr val="tx1"/>
                </a:solidFill>
              </a:rPr>
              <a:t>)</a:t>
            </a:r>
            <a:r>
              <a:rPr lang="en-US" sz="1600">
                <a:solidFill>
                  <a:srgbClr val="0070C0"/>
                </a:solidFill>
              </a:rPr>
              <a:t> </a:t>
            </a:r>
            <a:r>
              <a:rPr lang="en-US" sz="1600">
                <a:solidFill>
                  <a:schemeClr val="tx1"/>
                </a:solidFill>
              </a:rPr>
              <a:t>to let me know, I will deny your message and have you resend the corrected email.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631B5A-BCFB-7C9C-9ABE-01B192BB6664}"/>
              </a:ext>
            </a:extLst>
          </p:cNvPr>
          <p:cNvSpPr txBox="1"/>
          <p:nvPr/>
        </p:nvSpPr>
        <p:spPr>
          <a:xfrm>
            <a:off x="2962381" y="3013753"/>
            <a:ext cx="605661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rgbClr val="002060"/>
                </a:solidFill>
              </a:rPr>
              <a:t>allgrad@lists.jh.edu</a:t>
            </a:r>
          </a:p>
        </p:txBody>
      </p:sp>
    </p:spTree>
    <p:extLst>
      <p:ext uri="{BB962C8B-B14F-4D97-AF65-F5344CB8AC3E}">
        <p14:creationId xmlns:p14="http://schemas.microsoft.com/office/powerpoint/2010/main" val="276754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F3864"/>
                </a:solidFill>
              </a:rPr>
              <a:t>Officer Announcements</a:t>
            </a:r>
            <a:endParaRPr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2104850" y="1814925"/>
            <a:ext cx="979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b="1">
                <a:latin typeface="+mn-lt"/>
              </a:rPr>
              <a:t>  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President (Rodney)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President Elect (Scarlett)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Administration (</a:t>
            </a:r>
            <a:r>
              <a:rPr lang="en-US" sz="2200" err="1">
                <a:solidFill>
                  <a:schemeClr val="tx1"/>
                </a:solidFill>
                <a:latin typeface="+mn-lt"/>
              </a:rPr>
              <a:t>Nirvani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 Diversity, Inclusion, and Outreach (Ashley)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Finance (Estefan) 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Social and Community Affairs (Mark)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Media and Public Relations (Juliane)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</a:t>
            </a:r>
            <a:r>
              <a:rPr lang="en-US" sz="2200" b="1">
                <a:solidFill>
                  <a:schemeClr val="tx1"/>
                </a:solidFill>
                <a:latin typeface="+mn-lt"/>
              </a:rPr>
              <a:t>Director of Student Involvement and Student Groups (Edna)</a:t>
            </a: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</a:t>
            </a:r>
            <a:r>
              <a:rPr lang="en-US" sz="2200" b="0" i="0">
                <a:solidFill>
                  <a:schemeClr val="tx1"/>
                </a:solidFill>
                <a:effectLst/>
                <a:latin typeface="+mn-lt"/>
              </a:rPr>
              <a:t>Director of Policy &amp; Strategic Initiatives (Nick)</a:t>
            </a:r>
          </a:p>
          <a:p>
            <a:pPr marL="114300" indent="0">
              <a:buNone/>
            </a:pPr>
            <a:br>
              <a:rPr lang="en-US" sz="1600"/>
            </a:b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60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072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2397893" y="459536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F3864"/>
                </a:solidFill>
              </a:rPr>
              <a:t>Welcome Program and Student Group Representatives!</a:t>
            </a: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CE839-5DE6-1FF0-67EB-01EC17E41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7508" y="2187087"/>
            <a:ext cx="10515600" cy="4351338"/>
          </a:xfrm>
        </p:spPr>
        <p:txBody>
          <a:bodyPr/>
          <a:lstStyle/>
          <a:p>
            <a:r>
              <a:rPr lang="en-US"/>
              <a:t>Please see GSA website for information</a:t>
            </a:r>
          </a:p>
          <a:p>
            <a:pPr lvl="1"/>
            <a:r>
              <a:rPr lang="en-US"/>
              <a:t>Program rep names + contact information</a:t>
            </a:r>
          </a:p>
          <a:p>
            <a:pPr lvl="1"/>
            <a:r>
              <a:rPr lang="en-US"/>
              <a:t>Student group descriptions</a:t>
            </a:r>
          </a:p>
          <a:p>
            <a:pPr lvl="1"/>
            <a:r>
              <a:rPr lang="en-US"/>
              <a:t>Student group rep names + contact information</a:t>
            </a:r>
          </a:p>
          <a:p>
            <a:r>
              <a:rPr lang="en-US"/>
              <a:t>Relevant Items: The Constitution!!</a:t>
            </a:r>
          </a:p>
          <a:p>
            <a:pPr lvl="1"/>
            <a:r>
              <a:rPr lang="en-US"/>
              <a:t>Attendance Policy</a:t>
            </a:r>
          </a:p>
          <a:p>
            <a:pPr lvl="1"/>
            <a:r>
              <a:rPr lang="en-US"/>
              <a:t>Funding Requests</a:t>
            </a:r>
          </a:p>
          <a:p>
            <a:pPr lvl="1"/>
            <a:r>
              <a:rPr lang="en-US"/>
              <a:t>Election Procedures (for ‘24-25)</a:t>
            </a:r>
          </a:p>
          <a:p>
            <a:pPr lvl="1"/>
            <a:r>
              <a:rPr lang="en-US"/>
              <a:t>Student Group Renewal (for ‘24-25)</a:t>
            </a:r>
          </a:p>
          <a:p>
            <a:pPr lvl="1"/>
            <a:r>
              <a:rPr lang="en-US"/>
              <a:t>Other exciting things!</a:t>
            </a:r>
          </a:p>
        </p:txBody>
      </p:sp>
    </p:spTree>
    <p:extLst>
      <p:ext uri="{BB962C8B-B14F-4D97-AF65-F5344CB8AC3E}">
        <p14:creationId xmlns:p14="http://schemas.microsoft.com/office/powerpoint/2010/main" val="2402086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2468160" y="499925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F3864"/>
                </a:solidFill>
              </a:rPr>
              <a:t>GSA Committees/Subcommittees</a:t>
            </a: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CE839-5DE6-1FF0-67EB-01EC17E41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2616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/>
              <a:t>President &amp; President Elect Committee – Rodney &amp; Scarlett</a:t>
            </a:r>
          </a:p>
          <a:p>
            <a:r>
              <a:rPr lang="en-US"/>
              <a:t>General Affairs Committee – Nirvani</a:t>
            </a:r>
          </a:p>
          <a:p>
            <a:r>
              <a:rPr lang="en-US"/>
              <a:t>Public Relations Committee – Juliane</a:t>
            </a:r>
          </a:p>
          <a:p>
            <a:r>
              <a:rPr lang="en-US"/>
              <a:t>Policy &amp; Strategic Initiatives Committee – Nick</a:t>
            </a:r>
          </a:p>
          <a:p>
            <a:r>
              <a:rPr lang="en-US"/>
              <a:t>Finance Committee – Estefan</a:t>
            </a:r>
          </a:p>
          <a:p>
            <a:r>
              <a:rPr lang="en-US"/>
              <a:t>Diversity, Equity and Inclusion Committee – Ashley</a:t>
            </a:r>
          </a:p>
          <a:p>
            <a:pPr lvl="1"/>
            <a:r>
              <a:rPr lang="en-US"/>
              <a:t>EASM – Equal Access in Science and Medicine</a:t>
            </a:r>
          </a:p>
          <a:p>
            <a:r>
              <a:rPr lang="en-US"/>
              <a:t>Events Committee – Mark</a:t>
            </a:r>
          </a:p>
          <a:p>
            <a:pPr lvl="1"/>
            <a:r>
              <a:rPr lang="en-US"/>
              <a:t>The Peer Collective</a:t>
            </a:r>
          </a:p>
        </p:txBody>
      </p:sp>
    </p:spTree>
    <p:extLst>
      <p:ext uri="{BB962C8B-B14F-4D97-AF65-F5344CB8AC3E}">
        <p14:creationId xmlns:p14="http://schemas.microsoft.com/office/powerpoint/2010/main" val="33810246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F3864"/>
                </a:solidFill>
              </a:rPr>
              <a:t>Officer Announcements</a:t>
            </a:r>
            <a:endParaRPr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2104850" y="1814925"/>
            <a:ext cx="979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 b="1">
                <a:latin typeface="+mn-lt"/>
              </a:rPr>
              <a:t>  </a:t>
            </a:r>
            <a:r>
              <a:rPr lang="en-US" sz="2200">
                <a:solidFill>
                  <a:schemeClr val="tx1"/>
                </a:solidFill>
                <a:latin typeface="+mn-lt"/>
              </a:rPr>
              <a:t>President (Rodney)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President Elect (Scarlett)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Administration (Nirvani)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 Diversity, Inclusion, and Outreach (Ashley)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Finance (Estefan) 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Social and Community Affairs (Mark)</a:t>
            </a:r>
          </a:p>
          <a:p>
            <a:pPr marL="228600" indent="-190500">
              <a:spcBef>
                <a:spcPts val="0"/>
              </a:spcBef>
              <a:buSzPts val="2200"/>
              <a:buFont typeface="Arial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Media and Public Relations (Juliane)</a:t>
            </a:r>
            <a:endParaRPr sz="2200">
              <a:solidFill>
                <a:schemeClr val="tx1"/>
              </a:solidFill>
              <a:latin typeface="+mn-lt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Director of Student Involvement and Student Groups (Edna)</a:t>
            </a:r>
          </a:p>
          <a:p>
            <a:pPr marL="2286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chemeClr val="tx1"/>
                </a:solidFill>
                <a:latin typeface="+mn-lt"/>
              </a:rPr>
              <a:t>  </a:t>
            </a:r>
            <a:r>
              <a:rPr lang="en-US" sz="2200" b="1" i="0">
                <a:solidFill>
                  <a:schemeClr val="tx1"/>
                </a:solidFill>
                <a:effectLst/>
                <a:latin typeface="+mn-lt"/>
              </a:rPr>
              <a:t>Director of Policy &amp; Strategic Initiatives (Nick)</a:t>
            </a:r>
          </a:p>
          <a:p>
            <a:pPr marL="114300" indent="0">
              <a:buNone/>
            </a:pPr>
            <a:br>
              <a:rPr lang="en-US" sz="1600"/>
            </a:b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60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5320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"/>
          <p:cNvSpPr txBox="1">
            <a:spLocks noGrp="1"/>
          </p:cNvSpPr>
          <p:nvPr>
            <p:ph type="title"/>
          </p:nvPr>
        </p:nvSpPr>
        <p:spPr>
          <a:xfrm>
            <a:off x="2104844" y="365125"/>
            <a:ext cx="924895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F3864"/>
                </a:solidFill>
              </a:rPr>
              <a:t>Announcements</a:t>
            </a:r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body" idx="1"/>
          </p:nvPr>
        </p:nvSpPr>
        <p:spPr>
          <a:xfrm>
            <a:off x="2104850" y="1784275"/>
            <a:ext cx="9886800" cy="47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 u="sng"/>
              <a:t>GSA Committees</a:t>
            </a:r>
            <a:endParaRPr sz="3200" u="sng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u="sng"/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TPC </a:t>
            </a:r>
            <a:endParaRPr sz="3200"/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EASM</a:t>
            </a:r>
            <a:endParaRPr sz="3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u="sng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 u="sng"/>
              <a:t>SOM Committees</a:t>
            </a:r>
            <a:r>
              <a:rPr lang="en-US" sz="3200"/>
              <a:t> </a:t>
            </a:r>
            <a:endParaRPr sz="25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u="sng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 u="sng"/>
              <a:t>Program Reps/Student Groups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u="sng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 u="sng"/>
              <a:t>Misc.</a:t>
            </a:r>
            <a:endParaRPr sz="2103">
              <a:solidFill>
                <a:schemeClr val="accent1"/>
              </a:solidFill>
            </a:endParaRPr>
          </a:p>
        </p:txBody>
      </p:sp>
      <p:pic>
        <p:nvPicPr>
          <p:cNvPr id="222" name="Google Shape;22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g252691d809a_0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24" y="824434"/>
            <a:ext cx="6033499" cy="603356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252691d809a_0_28"/>
          <p:cNvSpPr txBox="1">
            <a:spLocks noGrp="1"/>
          </p:cNvSpPr>
          <p:nvPr>
            <p:ph type="title" idx="4294967295"/>
          </p:nvPr>
        </p:nvSpPr>
        <p:spPr>
          <a:xfrm>
            <a:off x="1395307" y="99550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F3864"/>
                </a:solidFill>
              </a:rPr>
              <a:t>THANK YOU!</a:t>
            </a:r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1B9D1D-CACD-76D2-9C81-AFE02EE1BBFF}"/>
              </a:ext>
            </a:extLst>
          </p:cNvPr>
          <p:cNvGrpSpPr/>
          <p:nvPr/>
        </p:nvGrpSpPr>
        <p:grpSpPr>
          <a:xfrm>
            <a:off x="5108318" y="1418863"/>
            <a:ext cx="7302569" cy="4961605"/>
            <a:chOff x="5270992" y="1487358"/>
            <a:chExt cx="7302569" cy="4961605"/>
          </a:xfrm>
        </p:grpSpPr>
        <p:sp>
          <p:nvSpPr>
            <p:cNvPr id="228" name="Google Shape;228;g252691d809a_0_28"/>
            <p:cNvSpPr txBox="1"/>
            <p:nvPr/>
          </p:nvSpPr>
          <p:spPr>
            <a:xfrm>
              <a:off x="7587720" y="5335480"/>
              <a:ext cx="3960931" cy="11134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jhu.campusgroups.com/</a:t>
              </a:r>
              <a:r>
                <a:rPr lang="en-US" sz="2400" b="0" i="0" u="none" strike="noStrike" cap="none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gsa</a:t>
              </a:r>
              <a:endParaRPr sz="2400" b="0" i="0" u="none" strike="noStrike" cap="none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9" name="Google Shape;229;g252691d809a_0_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91763" y="1487358"/>
              <a:ext cx="769232" cy="7692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g252691d809a_0_28" descr="Facebook App Logos, Icons, and Use Guidelines | Brand Resource Center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91763" y="2745297"/>
              <a:ext cx="769232" cy="7692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g252691d809a_0_28" descr="twitter-transparent-app-2 | IPSF"/>
            <p:cNvPicPr preferRelativeResize="0"/>
            <p:nvPr/>
          </p:nvPicPr>
          <p:blipFill rotWithShape="1">
            <a:blip r:embed="rId6">
              <a:alphaModFix/>
            </a:blip>
            <a:srcRect l="10823" r="11079"/>
            <a:stretch/>
          </p:blipFill>
          <p:spPr>
            <a:xfrm>
              <a:off x="6215170" y="3997307"/>
              <a:ext cx="722419" cy="837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g252691d809a_0_2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70992" y="5053036"/>
              <a:ext cx="2285425" cy="124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Google Shape;228;g252691d809a_0_28">
              <a:extLst>
                <a:ext uri="{FF2B5EF4-FFF2-40B4-BE49-F238E27FC236}">
                  <a16:creationId xmlns:a16="http://schemas.microsoft.com/office/drawing/2014/main" id="{3CB43833-476E-145C-00A3-46E19B18D75E}"/>
                </a:ext>
              </a:extLst>
            </p:cNvPr>
            <p:cNvSpPr txBox="1"/>
            <p:nvPr/>
          </p:nvSpPr>
          <p:spPr>
            <a:xfrm>
              <a:off x="7573500" y="1601002"/>
              <a:ext cx="5000061" cy="541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@jhmi.gsa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" name="Google Shape;228;g252691d809a_0_28">
              <a:extLst>
                <a:ext uri="{FF2B5EF4-FFF2-40B4-BE49-F238E27FC236}">
                  <a16:creationId xmlns:a16="http://schemas.microsoft.com/office/drawing/2014/main" id="{9349C7F5-8EDB-A1CB-EF36-CE865217AB87}"/>
                </a:ext>
              </a:extLst>
            </p:cNvPr>
            <p:cNvSpPr txBox="1"/>
            <p:nvPr/>
          </p:nvSpPr>
          <p:spPr>
            <a:xfrm>
              <a:off x="7573499" y="2903785"/>
              <a:ext cx="4384722" cy="541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fontScale="85000" lnSpcReduction="10000"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Johns Hopkins Medicine GSA</a:t>
              </a:r>
              <a:endParaRPr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228;g252691d809a_0_28">
              <a:extLst>
                <a:ext uri="{FF2B5EF4-FFF2-40B4-BE49-F238E27FC236}">
                  <a16:creationId xmlns:a16="http://schemas.microsoft.com/office/drawing/2014/main" id="{2DBC27F3-9210-E27B-6F0E-AB328602ADC9}"/>
                </a:ext>
              </a:extLst>
            </p:cNvPr>
            <p:cNvSpPr txBox="1"/>
            <p:nvPr/>
          </p:nvSpPr>
          <p:spPr>
            <a:xfrm>
              <a:off x="7573500" y="4173117"/>
              <a:ext cx="5000061" cy="541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@</a:t>
              </a:r>
              <a:r>
                <a:rPr lang="en-US" sz="2400">
                  <a:solidFill>
                    <a:schemeClr val="dk1"/>
                  </a:solidFill>
                </a:rPr>
                <a:t>jhmi_gsa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/>
              <a:t>Overview of the GSA</a:t>
            </a:r>
            <a:endParaRPr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2104850" y="1814925"/>
            <a:ext cx="979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/>
            <a:r>
              <a:rPr lang="en-US" sz="2200"/>
              <a:t>GSA represents and governs all ~1000 graduate students in the school of medicine </a:t>
            </a:r>
          </a:p>
          <a:p>
            <a:pPr marL="342900"/>
            <a:r>
              <a:rPr lang="en-US" sz="2200"/>
              <a:t>It serves as the primary advocacy group for all SOM grad students </a:t>
            </a:r>
          </a:p>
          <a:p>
            <a:pPr marL="342900"/>
            <a:r>
              <a:rPr lang="en-US" sz="2200"/>
              <a:t>Recognizes, Governs, and Funds grad student organizations in the SOM </a:t>
            </a:r>
          </a:p>
          <a:p>
            <a:pPr marL="342900"/>
            <a:r>
              <a:rPr lang="en-US" sz="2200"/>
              <a:t>The GSA Council is composed of 9 Executive Officers and Program Representatives &amp; Student Group Representatives (Non-voting) </a:t>
            </a:r>
          </a:p>
          <a:p>
            <a:pPr marL="342900"/>
            <a:r>
              <a:rPr lang="en-US" sz="2200"/>
              <a:t>Hosts informational, social, and outreach based programming </a:t>
            </a:r>
          </a:p>
          <a:p>
            <a:pPr marL="342900"/>
            <a:r>
              <a:rPr lang="en-US" sz="2200"/>
              <a:t>Secures and distributes resources for students (Parking, Equipment, Facilities, laptop loaner program, </a:t>
            </a:r>
            <a:r>
              <a:rPr lang="en-US" sz="2200" err="1"/>
              <a:t>etc</a:t>
            </a:r>
            <a:r>
              <a:rPr lang="en-US" sz="2200"/>
              <a:t>…)</a:t>
            </a:r>
          </a:p>
          <a:p>
            <a:pPr marL="342900"/>
            <a:r>
              <a:rPr lang="en-US" sz="2200"/>
              <a:t>Works with administration across the university to secure a better grad student experience </a:t>
            </a:r>
          </a:p>
          <a:p>
            <a:pPr marL="342900"/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60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616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1195719" y="289989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/>
              <a:t>General Body Meetings</a:t>
            </a:r>
            <a:endParaRPr/>
          </a:p>
        </p:txBody>
      </p:sp>
      <p:sp>
        <p:nvSpPr>
          <p:cNvPr id="123" name="Google Shape;123;g216d24f84c5_0_0"/>
          <p:cNvSpPr txBox="1">
            <a:spLocks noGrp="1"/>
          </p:cNvSpPr>
          <p:nvPr>
            <p:ph type="body" idx="1"/>
          </p:nvPr>
        </p:nvSpPr>
        <p:spPr>
          <a:xfrm>
            <a:off x="2104850" y="1814925"/>
            <a:ext cx="979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/>
            <a:r>
              <a:rPr lang="en-US" sz="2200"/>
              <a:t>GSA General Body Meetings occur once per month on the 2</a:t>
            </a:r>
            <a:r>
              <a:rPr lang="en-US" sz="2200" baseline="30000"/>
              <a:t>nd</a:t>
            </a:r>
            <a:r>
              <a:rPr lang="en-US" sz="2200"/>
              <a:t> Wednesday of Each month</a:t>
            </a:r>
          </a:p>
          <a:p>
            <a:pPr marL="342900"/>
            <a:r>
              <a:rPr lang="en-US" sz="2200"/>
              <a:t>All Officers and Representatives are required to attend each meeting </a:t>
            </a:r>
          </a:p>
          <a:p>
            <a:pPr marL="342900"/>
            <a:r>
              <a:rPr lang="en-US" sz="2200"/>
              <a:t>Meetings will be a mix of in person, hybrid, and virtual through out the year</a:t>
            </a:r>
          </a:p>
          <a:p>
            <a:pPr marL="342900"/>
            <a:r>
              <a:rPr lang="en-US" sz="2200"/>
              <a:t>Various speakers will be invited from across the university (Provost’s Office, Graduate Biomedical Education, Student Health &amp; Well Being, </a:t>
            </a:r>
            <a:r>
              <a:rPr lang="en-US" sz="2200" err="1"/>
              <a:t>etc</a:t>
            </a:r>
            <a:r>
              <a:rPr lang="en-US" sz="2200"/>
              <a:t>) </a:t>
            </a:r>
          </a:p>
          <a:p>
            <a:pPr marL="342900"/>
            <a:r>
              <a:rPr lang="en-US" sz="2200" u="sng"/>
              <a:t>All in person meetings will have food!!</a:t>
            </a:r>
            <a:endParaRPr sz="2200" u="sng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60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782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2104800" y="696702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F3864"/>
                </a:solidFill>
              </a:rPr>
              <a:t>New Student Group Presentations</a:t>
            </a: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CE839-5DE6-1FF0-67EB-01EC17E41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14951"/>
            <a:ext cx="10515600" cy="292749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/>
          </a:p>
          <a:p>
            <a:r>
              <a:rPr lang="en-US"/>
              <a:t>Theoretical and Computational Neuroscience Journal Club</a:t>
            </a:r>
          </a:p>
          <a:p>
            <a:endParaRPr lang="en-US"/>
          </a:p>
          <a:p>
            <a:r>
              <a:rPr lang="en-US"/>
              <a:t>JHGMSA – Johns Hopkins Graduate Muslin Student Association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33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d24f84c5_0_0"/>
          <p:cNvSpPr txBox="1">
            <a:spLocks noGrp="1"/>
          </p:cNvSpPr>
          <p:nvPr>
            <p:ph type="title"/>
          </p:nvPr>
        </p:nvSpPr>
        <p:spPr>
          <a:xfrm>
            <a:off x="2104800" y="696702"/>
            <a:ext cx="92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1F3864"/>
                </a:solidFill>
              </a:rPr>
              <a:t>New Student Group Presentations</a:t>
            </a:r>
            <a:endParaRPr/>
          </a:p>
        </p:txBody>
      </p:sp>
      <p:pic>
        <p:nvPicPr>
          <p:cNvPr id="124" name="Google Shape;124;g216d24f84c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04849" cy="2104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CE839-5DE6-1FF0-67EB-01EC17E41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429000"/>
            <a:ext cx="10515600" cy="1069083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/>
              <a:t>Theoretical and Computational Neuroscience Journal Club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97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FC4027-8F08-FC9A-7F8A-F7E46632C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37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FB86CB08ACAC418B2CCDDBA80E6189" ma:contentTypeVersion="14" ma:contentTypeDescription="Create a new document." ma:contentTypeScope="" ma:versionID="f738c9ac0a139dae74675d9e49977d3b">
  <xsd:schema xmlns:xsd="http://www.w3.org/2001/XMLSchema" xmlns:xs="http://www.w3.org/2001/XMLSchema" xmlns:p="http://schemas.microsoft.com/office/2006/metadata/properties" xmlns:ns2="b2f16b85-5586-42da-80bb-c3d3196f0b6e" xmlns:ns3="2a165f46-8155-47df-81e4-a48d7719f75d" targetNamespace="http://schemas.microsoft.com/office/2006/metadata/properties" ma:root="true" ma:fieldsID="209e732da4410c84621047d7f64b623a" ns2:_="" ns3:_="">
    <xsd:import namespace="b2f16b85-5586-42da-80bb-c3d3196f0b6e"/>
    <xsd:import namespace="2a165f46-8155-47df-81e4-a48d7719f7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16b85-5586-42da-80bb-c3d3196f0b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3f7c956-802a-45ac-b2ba-cc7850678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65f46-8155-47df-81e4-a48d7719f75d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1a399fd-492b-46e9-a059-d124cb58d944}" ma:internalName="TaxCatchAll" ma:showField="CatchAllData" ma:web="2a165f46-8155-47df-81e4-a48d7719f7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165f46-8155-47df-81e4-a48d7719f75d" xsi:nil="true"/>
    <lcf76f155ced4ddcb4097134ff3c332f xmlns="b2f16b85-5586-42da-80bb-c3d3196f0b6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D308E0-1E78-4761-A4C6-67C44B2FD94E}">
  <ds:schemaRefs>
    <ds:schemaRef ds:uri="2a165f46-8155-47df-81e4-a48d7719f75d"/>
    <ds:schemaRef ds:uri="b2f16b85-5586-42da-80bb-c3d3196f0b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8640153-6B6C-43FB-86F1-113803A9CFF9}">
  <ds:schemaRefs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b2f16b85-5586-42da-80bb-c3d3196f0b6e"/>
    <ds:schemaRef ds:uri="http://purl.org/dc/elements/1.1/"/>
    <ds:schemaRef ds:uri="2a165f46-8155-47df-81e4-a48d7719f75d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4882517-C250-4FCC-83B3-63D4A92B37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2921</Words>
  <Application>Microsoft Office PowerPoint</Application>
  <PresentationFormat>Widescreen</PresentationFormat>
  <Paragraphs>398</Paragraphs>
  <Slides>49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Roboto</vt:lpstr>
      <vt:lpstr>Arial</vt:lpstr>
      <vt:lpstr>Bahnschrift</vt:lpstr>
      <vt:lpstr>Verdana Pro</vt:lpstr>
      <vt:lpstr>Calibri</vt:lpstr>
      <vt:lpstr>Montserrat</vt:lpstr>
      <vt:lpstr>Office Theme</vt:lpstr>
      <vt:lpstr>Geometric</vt:lpstr>
      <vt:lpstr>GSA General Body Meeting</vt:lpstr>
      <vt:lpstr>Agenda</vt:lpstr>
      <vt:lpstr>Approval of the Minutes</vt:lpstr>
      <vt:lpstr>Introduction of Officers</vt:lpstr>
      <vt:lpstr>Overview of the GSA</vt:lpstr>
      <vt:lpstr>General Body Meetings</vt:lpstr>
      <vt:lpstr>New Student Group Presentations</vt:lpstr>
      <vt:lpstr>New Student Group Presentations</vt:lpstr>
      <vt:lpstr>PowerPoint Presentation</vt:lpstr>
      <vt:lpstr>New Student Group Presentations</vt:lpstr>
      <vt:lpstr>PowerPoint Presentation</vt:lpstr>
      <vt:lpstr>The JHGMSA will bring the following:</vt:lpstr>
      <vt:lpstr>Previous Events within the Academic Year</vt:lpstr>
      <vt:lpstr>Currently Happening</vt:lpstr>
      <vt:lpstr>Extra Slides</vt:lpstr>
      <vt:lpstr>Ideas for Outreach and Events</vt:lpstr>
      <vt:lpstr>Maintaining Regular Communication to Sustain Membership</vt:lpstr>
      <vt:lpstr>GSA Budget Approval</vt:lpstr>
      <vt:lpstr>Officer Announcements</vt:lpstr>
      <vt:lpstr>GSA Resources</vt:lpstr>
      <vt:lpstr>Campus Updates- Health &amp; Well Being</vt:lpstr>
      <vt:lpstr>Campus Updates- Other Resources</vt:lpstr>
      <vt:lpstr>Graduate Coating Ceremony</vt:lpstr>
      <vt:lpstr>Officer Announcements</vt:lpstr>
      <vt:lpstr>Officer Announcements</vt:lpstr>
      <vt:lpstr>GSA Student Spotlight</vt:lpstr>
      <vt:lpstr>PowerPoint Presentation</vt:lpstr>
      <vt:lpstr>Vote for Second Student Spotlight Winner</vt:lpstr>
      <vt:lpstr>Officer Announcements</vt:lpstr>
      <vt:lpstr>Monthly Diversity Events</vt:lpstr>
      <vt:lpstr>Health Insurance Overview</vt:lpstr>
      <vt:lpstr>Menstrual Products</vt:lpstr>
      <vt:lpstr>Officer Announcements</vt:lpstr>
      <vt:lpstr>A Few Finance Updates...</vt:lpstr>
      <vt:lpstr>Example Slide: Finance Vote</vt:lpstr>
      <vt:lpstr>Travel Awards Are Back!</vt:lpstr>
      <vt:lpstr>Any Questions?</vt:lpstr>
      <vt:lpstr>Officer Announcements</vt:lpstr>
      <vt:lpstr>Interschool Happy Hour</vt:lpstr>
      <vt:lpstr>Officer Announcements</vt:lpstr>
      <vt:lpstr>PowerPoint Presentation</vt:lpstr>
      <vt:lpstr>PowerPoint Presentation</vt:lpstr>
      <vt:lpstr>PowerPoint Presentation</vt:lpstr>
      <vt:lpstr>Officer Announcements</vt:lpstr>
      <vt:lpstr>Welcome Program and Student Group Representatives!</vt:lpstr>
      <vt:lpstr>GSA Committees/Subcommittees</vt:lpstr>
      <vt:lpstr>Officer Announcements</vt:lpstr>
      <vt:lpstr>Announcements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GSA General Body Meeting</dc:title>
  <dc:creator>Madison James</dc:creator>
  <cp:lastModifiedBy>Rodney Eric Williams</cp:lastModifiedBy>
  <cp:revision>1</cp:revision>
  <dcterms:created xsi:type="dcterms:W3CDTF">2020-12-09T21:54:02Z</dcterms:created>
  <dcterms:modified xsi:type="dcterms:W3CDTF">2023-09-21T17:20:12Z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0x01010007FB86CB08ACAC418B2CCDDBA80E6189</vt:lpwstr>
  </property>
  <property fmtid="{D5CDD505-2E9C-101B-9397-08002B2CF9AE}" pid="3" name="MediaServiceImageTags">
    <vt:lpwstr/>
  </property>
</Properties>
</file>