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67"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Chance" userId="b738c797-9f28-4a3f-9145-5e9470b68103" providerId="ADAL" clId="{8E78CE32-B2D5-4D61-9D03-03D801681F0A}"/>
    <pc:docChg chg="custSel addSld modSld sldOrd">
      <pc:chgData name="Erika Chance" userId="b738c797-9f28-4a3f-9145-5e9470b68103" providerId="ADAL" clId="{8E78CE32-B2D5-4D61-9D03-03D801681F0A}" dt="2022-09-09T18:25:46.340" v="4124" actId="14100"/>
      <pc:docMkLst>
        <pc:docMk/>
      </pc:docMkLst>
      <pc:sldChg chg="modSp">
        <pc:chgData name="Erika Chance" userId="b738c797-9f28-4a3f-9145-5e9470b68103" providerId="ADAL" clId="{8E78CE32-B2D5-4D61-9D03-03D801681F0A}" dt="2022-09-09T18:10:22.288" v="3580" actId="1076"/>
        <pc:sldMkLst>
          <pc:docMk/>
          <pc:sldMk cId="1327471676" sldId="256"/>
        </pc:sldMkLst>
        <pc:spChg chg="mod">
          <ac:chgData name="Erika Chance" userId="b738c797-9f28-4a3f-9145-5e9470b68103" providerId="ADAL" clId="{8E78CE32-B2D5-4D61-9D03-03D801681F0A}" dt="2022-09-09T18:10:22.288" v="3580" actId="1076"/>
          <ac:spMkLst>
            <pc:docMk/>
            <pc:sldMk cId="1327471676" sldId="256"/>
            <ac:spMk id="2" creationId="{CD09A466-9343-49F5-9054-607C32FBDCD6}"/>
          </ac:spMkLst>
        </pc:spChg>
      </pc:sldChg>
      <pc:sldChg chg="modSp">
        <pc:chgData name="Erika Chance" userId="b738c797-9f28-4a3f-9145-5e9470b68103" providerId="ADAL" clId="{8E78CE32-B2D5-4D61-9D03-03D801681F0A}" dt="2022-09-09T18:15:18.069" v="3599" actId="1038"/>
        <pc:sldMkLst>
          <pc:docMk/>
          <pc:sldMk cId="929714253" sldId="257"/>
        </pc:sldMkLst>
        <pc:spChg chg="mod">
          <ac:chgData name="Erika Chance" userId="b738c797-9f28-4a3f-9145-5e9470b68103" providerId="ADAL" clId="{8E78CE32-B2D5-4D61-9D03-03D801681F0A}" dt="2022-09-09T18:15:00.049" v="3583" actId="255"/>
          <ac:spMkLst>
            <pc:docMk/>
            <pc:sldMk cId="929714253" sldId="257"/>
            <ac:spMk id="2" creationId="{B4AE2CDB-3B41-481C-B08F-B141910B37CD}"/>
          </ac:spMkLst>
        </pc:spChg>
        <pc:spChg chg="mod">
          <ac:chgData name="Erika Chance" userId="b738c797-9f28-4a3f-9145-5e9470b68103" providerId="ADAL" clId="{8E78CE32-B2D5-4D61-9D03-03D801681F0A}" dt="2022-09-09T18:15:03.855" v="3584" actId="1076"/>
          <ac:spMkLst>
            <pc:docMk/>
            <pc:sldMk cId="929714253" sldId="257"/>
            <ac:spMk id="3" creationId="{A6B96961-6DEB-4CFD-8349-82A99A428519}"/>
          </ac:spMkLst>
        </pc:spChg>
        <pc:picChg chg="mod">
          <ac:chgData name="Erika Chance" userId="b738c797-9f28-4a3f-9145-5e9470b68103" providerId="ADAL" clId="{8E78CE32-B2D5-4D61-9D03-03D801681F0A}" dt="2022-09-09T18:15:18.069" v="3599" actId="1038"/>
          <ac:picMkLst>
            <pc:docMk/>
            <pc:sldMk cId="929714253" sldId="257"/>
            <ac:picMk id="4" creationId="{3A53442B-136C-4311-B30A-856D517A09F1}"/>
          </ac:picMkLst>
        </pc:picChg>
      </pc:sldChg>
      <pc:sldChg chg="modSp">
        <pc:chgData name="Erika Chance" userId="b738c797-9f28-4a3f-9145-5e9470b68103" providerId="ADAL" clId="{8E78CE32-B2D5-4D61-9D03-03D801681F0A}" dt="2022-09-09T18:17:31.721" v="3634" actId="20577"/>
        <pc:sldMkLst>
          <pc:docMk/>
          <pc:sldMk cId="1068777452" sldId="259"/>
        </pc:sldMkLst>
        <pc:spChg chg="mod">
          <ac:chgData name="Erika Chance" userId="b738c797-9f28-4a3f-9145-5e9470b68103" providerId="ADAL" clId="{8E78CE32-B2D5-4D61-9D03-03D801681F0A}" dt="2022-09-09T18:17:31.721" v="3634" actId="20577"/>
          <ac:spMkLst>
            <pc:docMk/>
            <pc:sldMk cId="1068777452" sldId="259"/>
            <ac:spMk id="2" creationId="{95943238-EE36-40BF-818D-51142A90F75F}"/>
          </ac:spMkLst>
        </pc:spChg>
      </pc:sldChg>
      <pc:sldChg chg="modSp">
        <pc:chgData name="Erika Chance" userId="b738c797-9f28-4a3f-9145-5e9470b68103" providerId="ADAL" clId="{8E78CE32-B2D5-4D61-9D03-03D801681F0A}" dt="2022-09-09T18:16:53.577" v="3624" actId="20577"/>
        <pc:sldMkLst>
          <pc:docMk/>
          <pc:sldMk cId="428744488" sldId="260"/>
        </pc:sldMkLst>
        <pc:spChg chg="mod">
          <ac:chgData name="Erika Chance" userId="b738c797-9f28-4a3f-9145-5e9470b68103" providerId="ADAL" clId="{8E78CE32-B2D5-4D61-9D03-03D801681F0A}" dt="2022-09-09T18:16:53.577" v="3624" actId="20577"/>
          <ac:spMkLst>
            <pc:docMk/>
            <pc:sldMk cId="428744488" sldId="260"/>
            <ac:spMk id="3" creationId="{3333F6DC-D538-4A92-BE09-A2FEB4EECF9C}"/>
          </ac:spMkLst>
        </pc:spChg>
      </pc:sldChg>
      <pc:sldChg chg="addSp delSp modSp add">
        <pc:chgData name="Erika Chance" userId="b738c797-9f28-4a3f-9145-5e9470b68103" providerId="ADAL" clId="{8E78CE32-B2D5-4D61-9D03-03D801681F0A}" dt="2022-09-09T16:17:09.621" v="225" actId="14100"/>
        <pc:sldMkLst>
          <pc:docMk/>
          <pc:sldMk cId="840463884" sldId="261"/>
        </pc:sldMkLst>
        <pc:spChg chg="del">
          <ac:chgData name="Erika Chance" userId="b738c797-9f28-4a3f-9145-5e9470b68103" providerId="ADAL" clId="{8E78CE32-B2D5-4D61-9D03-03D801681F0A}" dt="2022-09-09T16:16:42.357" v="219" actId="478"/>
          <ac:spMkLst>
            <pc:docMk/>
            <pc:sldMk cId="840463884" sldId="261"/>
            <ac:spMk id="2" creationId="{3E3B17D5-B20D-4F78-852A-EC69DDFB00AA}"/>
          </ac:spMkLst>
        </pc:spChg>
        <pc:spChg chg="mod">
          <ac:chgData name="Erika Chance" userId="b738c797-9f28-4a3f-9145-5e9470b68103" providerId="ADAL" clId="{8E78CE32-B2D5-4D61-9D03-03D801681F0A}" dt="2022-09-09T16:16:51.888" v="221" actId="14100"/>
          <ac:spMkLst>
            <pc:docMk/>
            <pc:sldMk cId="840463884" sldId="261"/>
            <ac:spMk id="3" creationId="{E7D381C1-F83C-404D-B5C2-4C0F141D3279}"/>
          </ac:spMkLst>
        </pc:spChg>
        <pc:picChg chg="add mod">
          <ac:chgData name="Erika Chance" userId="b738c797-9f28-4a3f-9145-5e9470b68103" providerId="ADAL" clId="{8E78CE32-B2D5-4D61-9D03-03D801681F0A}" dt="2022-09-09T16:17:09.621" v="225" actId="14100"/>
          <ac:picMkLst>
            <pc:docMk/>
            <pc:sldMk cId="840463884" sldId="261"/>
            <ac:picMk id="4" creationId="{3DADAFAB-C906-490F-9357-AE18DE1B73B4}"/>
          </ac:picMkLst>
        </pc:picChg>
      </pc:sldChg>
      <pc:sldChg chg="addSp delSp modSp add">
        <pc:chgData name="Erika Chance" userId="b738c797-9f28-4a3f-9145-5e9470b68103" providerId="ADAL" clId="{8E78CE32-B2D5-4D61-9D03-03D801681F0A}" dt="2022-09-09T18:18:41.186" v="3637" actId="14100"/>
        <pc:sldMkLst>
          <pc:docMk/>
          <pc:sldMk cId="708501283" sldId="262"/>
        </pc:sldMkLst>
        <pc:spChg chg="del">
          <ac:chgData name="Erika Chance" userId="b738c797-9f28-4a3f-9145-5e9470b68103" providerId="ADAL" clId="{8E78CE32-B2D5-4D61-9D03-03D801681F0A}" dt="2022-09-09T16:19:49.854" v="622" actId="478"/>
          <ac:spMkLst>
            <pc:docMk/>
            <pc:sldMk cId="708501283" sldId="262"/>
            <ac:spMk id="2" creationId="{90564206-FC71-4572-AA8F-01579B946464}"/>
          </ac:spMkLst>
        </pc:spChg>
        <pc:spChg chg="mod">
          <ac:chgData name="Erika Chance" userId="b738c797-9f28-4a3f-9145-5e9470b68103" providerId="ADAL" clId="{8E78CE32-B2D5-4D61-9D03-03D801681F0A}" dt="2022-09-09T18:18:33.333" v="3636" actId="27636"/>
          <ac:spMkLst>
            <pc:docMk/>
            <pc:sldMk cId="708501283" sldId="262"/>
            <ac:spMk id="3" creationId="{CF8A3699-2427-4FAA-A056-BF6A7E1E59B9}"/>
          </ac:spMkLst>
        </pc:spChg>
        <pc:picChg chg="add mod">
          <ac:chgData name="Erika Chance" userId="b738c797-9f28-4a3f-9145-5e9470b68103" providerId="ADAL" clId="{8E78CE32-B2D5-4D61-9D03-03D801681F0A}" dt="2022-09-09T18:18:41.186" v="3637" actId="14100"/>
          <ac:picMkLst>
            <pc:docMk/>
            <pc:sldMk cId="708501283" sldId="262"/>
            <ac:picMk id="4" creationId="{B6F67648-80A3-4CD1-B3BA-66CF8FF4AED8}"/>
          </ac:picMkLst>
        </pc:picChg>
      </pc:sldChg>
      <pc:sldChg chg="addSp delSp modSp add">
        <pc:chgData name="Erika Chance" userId="b738c797-9f28-4a3f-9145-5e9470b68103" providerId="ADAL" clId="{8E78CE32-B2D5-4D61-9D03-03D801681F0A}" dt="2022-09-09T16:42:14.455" v="1510" actId="1036"/>
        <pc:sldMkLst>
          <pc:docMk/>
          <pc:sldMk cId="1454903533" sldId="263"/>
        </pc:sldMkLst>
        <pc:spChg chg="del">
          <ac:chgData name="Erika Chance" userId="b738c797-9f28-4a3f-9145-5e9470b68103" providerId="ADAL" clId="{8E78CE32-B2D5-4D61-9D03-03D801681F0A}" dt="2022-09-09T16:34:54.291" v="1243" actId="478"/>
          <ac:spMkLst>
            <pc:docMk/>
            <pc:sldMk cId="1454903533" sldId="263"/>
            <ac:spMk id="2" creationId="{0B4B7681-D4BF-4611-A274-9CF946C40A6E}"/>
          </ac:spMkLst>
        </pc:spChg>
        <pc:spChg chg="mod">
          <ac:chgData name="Erika Chance" userId="b738c797-9f28-4a3f-9145-5e9470b68103" providerId="ADAL" clId="{8E78CE32-B2D5-4D61-9D03-03D801681F0A}" dt="2022-09-09T16:42:08.298" v="1505" actId="20577"/>
          <ac:spMkLst>
            <pc:docMk/>
            <pc:sldMk cId="1454903533" sldId="263"/>
            <ac:spMk id="3" creationId="{A455179D-DFF3-448B-8FD2-5A0CFA779554}"/>
          </ac:spMkLst>
        </pc:spChg>
        <pc:spChg chg="add del mod">
          <ac:chgData name="Erika Chance" userId="b738c797-9f28-4a3f-9145-5e9470b68103" providerId="ADAL" clId="{8E78CE32-B2D5-4D61-9D03-03D801681F0A}" dt="2022-09-09T16:38:30.052" v="1337"/>
          <ac:spMkLst>
            <pc:docMk/>
            <pc:sldMk cId="1454903533" sldId="263"/>
            <ac:spMk id="7" creationId="{9ED9422F-0DEA-499B-A159-B52C2EE16097}"/>
          </ac:spMkLst>
        </pc:spChg>
        <pc:spChg chg="add mod">
          <ac:chgData name="Erika Chance" userId="b738c797-9f28-4a3f-9145-5e9470b68103" providerId="ADAL" clId="{8E78CE32-B2D5-4D61-9D03-03D801681F0A}" dt="2022-09-09T16:40:45.205" v="1449" actId="1037"/>
          <ac:spMkLst>
            <pc:docMk/>
            <pc:sldMk cId="1454903533" sldId="263"/>
            <ac:spMk id="8" creationId="{1F742B2C-0E79-41C1-AB17-1A5BD223DD32}"/>
          </ac:spMkLst>
        </pc:spChg>
        <pc:picChg chg="add mod">
          <ac:chgData name="Erika Chance" userId="b738c797-9f28-4a3f-9145-5e9470b68103" providerId="ADAL" clId="{8E78CE32-B2D5-4D61-9D03-03D801681F0A}" dt="2022-09-09T16:42:14.455" v="1510" actId="1036"/>
          <ac:picMkLst>
            <pc:docMk/>
            <pc:sldMk cId="1454903533" sldId="263"/>
            <ac:picMk id="4" creationId="{8774D631-B123-4C8B-96D2-0886CABC0BA5}"/>
          </ac:picMkLst>
        </pc:picChg>
        <pc:picChg chg="add del mod">
          <ac:chgData name="Erika Chance" userId="b738c797-9f28-4a3f-9145-5e9470b68103" providerId="ADAL" clId="{8E78CE32-B2D5-4D61-9D03-03D801681F0A}" dt="2022-09-09T16:36:27.091" v="1281" actId="478"/>
          <ac:picMkLst>
            <pc:docMk/>
            <pc:sldMk cId="1454903533" sldId="263"/>
            <ac:picMk id="5" creationId="{0F5565AD-BBEC-4EF3-B1B2-9A9742A857D0}"/>
          </ac:picMkLst>
        </pc:picChg>
        <pc:picChg chg="add mod">
          <ac:chgData name="Erika Chance" userId="b738c797-9f28-4a3f-9145-5e9470b68103" providerId="ADAL" clId="{8E78CE32-B2D5-4D61-9D03-03D801681F0A}" dt="2022-09-09T16:40:34.479" v="1422" actId="14100"/>
          <ac:picMkLst>
            <pc:docMk/>
            <pc:sldMk cId="1454903533" sldId="263"/>
            <ac:picMk id="6" creationId="{C550E93A-F675-4E89-BC84-A4E609C4420C}"/>
          </ac:picMkLst>
        </pc:picChg>
      </pc:sldChg>
      <pc:sldChg chg="addSp delSp modSp add">
        <pc:chgData name="Erika Chance" userId="b738c797-9f28-4a3f-9145-5e9470b68103" providerId="ADAL" clId="{8E78CE32-B2D5-4D61-9D03-03D801681F0A}" dt="2022-09-09T16:47:22.791" v="2069" actId="1076"/>
        <pc:sldMkLst>
          <pc:docMk/>
          <pc:sldMk cId="506646594" sldId="264"/>
        </pc:sldMkLst>
        <pc:spChg chg="del">
          <ac:chgData name="Erika Chance" userId="b738c797-9f28-4a3f-9145-5e9470b68103" providerId="ADAL" clId="{8E78CE32-B2D5-4D61-9D03-03D801681F0A}" dt="2022-09-09T16:46:00.904" v="1930" actId="478"/>
          <ac:spMkLst>
            <pc:docMk/>
            <pc:sldMk cId="506646594" sldId="264"/>
            <ac:spMk id="2" creationId="{133C1A08-3055-4DE1-A806-F8A2D6497636}"/>
          </ac:spMkLst>
        </pc:spChg>
        <pc:spChg chg="mod">
          <ac:chgData name="Erika Chance" userId="b738c797-9f28-4a3f-9145-5e9470b68103" providerId="ADAL" clId="{8E78CE32-B2D5-4D61-9D03-03D801681F0A}" dt="2022-09-09T16:47:08.399" v="2065" actId="20577"/>
          <ac:spMkLst>
            <pc:docMk/>
            <pc:sldMk cId="506646594" sldId="264"/>
            <ac:spMk id="3" creationId="{8520375E-A286-4A92-BBFF-80E253111D0E}"/>
          </ac:spMkLst>
        </pc:spChg>
        <pc:picChg chg="add mod">
          <ac:chgData name="Erika Chance" userId="b738c797-9f28-4a3f-9145-5e9470b68103" providerId="ADAL" clId="{8E78CE32-B2D5-4D61-9D03-03D801681F0A}" dt="2022-09-09T16:47:22.791" v="2069" actId="1076"/>
          <ac:picMkLst>
            <pc:docMk/>
            <pc:sldMk cId="506646594" sldId="264"/>
            <ac:picMk id="4" creationId="{2498B97B-2A4E-49A2-9F0B-BCB6072F3896}"/>
          </ac:picMkLst>
        </pc:picChg>
      </pc:sldChg>
      <pc:sldChg chg="addSp delSp modSp add">
        <pc:chgData name="Erika Chance" userId="b738c797-9f28-4a3f-9145-5e9470b68103" providerId="ADAL" clId="{8E78CE32-B2D5-4D61-9D03-03D801681F0A}" dt="2022-09-09T16:55:15.862" v="2160"/>
        <pc:sldMkLst>
          <pc:docMk/>
          <pc:sldMk cId="3735550133" sldId="265"/>
        </pc:sldMkLst>
        <pc:spChg chg="mod">
          <ac:chgData name="Erika Chance" userId="b738c797-9f28-4a3f-9145-5e9470b68103" providerId="ADAL" clId="{8E78CE32-B2D5-4D61-9D03-03D801681F0A}" dt="2022-09-09T16:55:12.214" v="2159" actId="20577"/>
          <ac:spMkLst>
            <pc:docMk/>
            <pc:sldMk cId="3735550133" sldId="265"/>
            <ac:spMk id="2" creationId="{FB5410E0-16AD-4A05-A5F5-5B475705E314}"/>
          </ac:spMkLst>
        </pc:spChg>
        <pc:spChg chg="del">
          <ac:chgData name="Erika Chance" userId="b738c797-9f28-4a3f-9145-5e9470b68103" providerId="ADAL" clId="{8E78CE32-B2D5-4D61-9D03-03D801681F0A}" dt="2022-09-09T16:55:15.862" v="2160"/>
          <ac:spMkLst>
            <pc:docMk/>
            <pc:sldMk cId="3735550133" sldId="265"/>
            <ac:spMk id="3" creationId="{7AB29FBD-1E8A-401B-8822-22C00E22A619}"/>
          </ac:spMkLst>
        </pc:spChg>
        <pc:picChg chg="add mod">
          <ac:chgData name="Erika Chance" userId="b738c797-9f28-4a3f-9145-5e9470b68103" providerId="ADAL" clId="{8E78CE32-B2D5-4D61-9D03-03D801681F0A}" dt="2022-09-09T16:55:15.862" v="2160"/>
          <ac:picMkLst>
            <pc:docMk/>
            <pc:sldMk cId="3735550133" sldId="265"/>
            <ac:picMk id="4" creationId="{8EDDBB78-7958-4B78-B471-1D8BF61212F5}"/>
          </ac:picMkLst>
        </pc:picChg>
      </pc:sldChg>
      <pc:sldChg chg="addSp delSp modSp add">
        <pc:chgData name="Erika Chance" userId="b738c797-9f28-4a3f-9145-5e9470b68103" providerId="ADAL" clId="{8E78CE32-B2D5-4D61-9D03-03D801681F0A}" dt="2022-09-09T18:20:06.298" v="3639" actId="20577"/>
        <pc:sldMkLst>
          <pc:docMk/>
          <pc:sldMk cId="1129277217" sldId="266"/>
        </pc:sldMkLst>
        <pc:spChg chg="mod">
          <ac:chgData name="Erika Chance" userId="b738c797-9f28-4a3f-9145-5e9470b68103" providerId="ADAL" clId="{8E78CE32-B2D5-4D61-9D03-03D801681F0A}" dt="2022-09-09T18:20:06.298" v="3639" actId="20577"/>
          <ac:spMkLst>
            <pc:docMk/>
            <pc:sldMk cId="1129277217" sldId="266"/>
            <ac:spMk id="2" creationId="{E112692B-FD2B-4B05-9953-7D4E6843C189}"/>
          </ac:spMkLst>
        </pc:spChg>
        <pc:spChg chg="del">
          <ac:chgData name="Erika Chance" userId="b738c797-9f28-4a3f-9145-5e9470b68103" providerId="ADAL" clId="{8E78CE32-B2D5-4D61-9D03-03D801681F0A}" dt="2022-09-09T16:56:17.559" v="2162"/>
          <ac:spMkLst>
            <pc:docMk/>
            <pc:sldMk cId="1129277217" sldId="266"/>
            <ac:spMk id="3" creationId="{32388F1E-14FE-427F-9C7D-E86579F1862A}"/>
          </ac:spMkLst>
        </pc:spChg>
        <pc:picChg chg="add mod">
          <ac:chgData name="Erika Chance" userId="b738c797-9f28-4a3f-9145-5e9470b68103" providerId="ADAL" clId="{8E78CE32-B2D5-4D61-9D03-03D801681F0A}" dt="2022-09-09T16:59:05.919" v="2419" actId="1038"/>
          <ac:picMkLst>
            <pc:docMk/>
            <pc:sldMk cId="1129277217" sldId="266"/>
            <ac:picMk id="4" creationId="{C1F66290-A9F8-4BC6-8E79-C0A17EFA34F0}"/>
          </ac:picMkLst>
        </pc:picChg>
      </pc:sldChg>
      <pc:sldChg chg="addSp delSp modSp add ord">
        <pc:chgData name="Erika Chance" userId="b738c797-9f28-4a3f-9145-5e9470b68103" providerId="ADAL" clId="{8E78CE32-B2D5-4D61-9D03-03D801681F0A}" dt="2022-09-09T18:10:05.294" v="3579" actId="1035"/>
        <pc:sldMkLst>
          <pc:docMk/>
          <pc:sldMk cId="939813096" sldId="267"/>
        </pc:sldMkLst>
        <pc:spChg chg="mod">
          <ac:chgData name="Erika Chance" userId="b738c797-9f28-4a3f-9145-5e9470b68103" providerId="ADAL" clId="{8E78CE32-B2D5-4D61-9D03-03D801681F0A}" dt="2022-09-09T17:01:10.187" v="2713" actId="14100"/>
          <ac:spMkLst>
            <pc:docMk/>
            <pc:sldMk cId="939813096" sldId="267"/>
            <ac:spMk id="2" creationId="{6D6517A8-5E3B-4C7B-8192-460204769122}"/>
          </ac:spMkLst>
        </pc:spChg>
        <pc:spChg chg="del">
          <ac:chgData name="Erika Chance" userId="b738c797-9f28-4a3f-9145-5e9470b68103" providerId="ADAL" clId="{8E78CE32-B2D5-4D61-9D03-03D801681F0A}" dt="2022-09-09T17:00:44.801" v="2707"/>
          <ac:spMkLst>
            <pc:docMk/>
            <pc:sldMk cId="939813096" sldId="267"/>
            <ac:spMk id="3" creationId="{99C461D9-B00E-4B71-B811-4EDB97D8B4FD}"/>
          </ac:spMkLst>
        </pc:spChg>
        <pc:picChg chg="add mod">
          <ac:chgData name="Erika Chance" userId="b738c797-9f28-4a3f-9145-5e9470b68103" providerId="ADAL" clId="{8E78CE32-B2D5-4D61-9D03-03D801681F0A}" dt="2022-09-09T18:10:05.294" v="3579" actId="1035"/>
          <ac:picMkLst>
            <pc:docMk/>
            <pc:sldMk cId="939813096" sldId="267"/>
            <ac:picMk id="4" creationId="{2128593B-882C-4D3D-8D31-D13CEC5C58EC}"/>
          </ac:picMkLst>
        </pc:picChg>
      </pc:sldChg>
      <pc:sldChg chg="addSp delSp modSp add">
        <pc:chgData name="Erika Chance" userId="b738c797-9f28-4a3f-9145-5e9470b68103" providerId="ADAL" clId="{8E78CE32-B2D5-4D61-9D03-03D801681F0A}" dt="2022-09-09T18:21:15.914" v="3643" actId="1076"/>
        <pc:sldMkLst>
          <pc:docMk/>
          <pc:sldMk cId="897635653" sldId="268"/>
        </pc:sldMkLst>
        <pc:spChg chg="mod">
          <ac:chgData name="Erika Chance" userId="b738c797-9f28-4a3f-9145-5e9470b68103" providerId="ADAL" clId="{8E78CE32-B2D5-4D61-9D03-03D801681F0A}" dt="2022-09-09T17:52:05.905" v="2942" actId="1076"/>
          <ac:spMkLst>
            <pc:docMk/>
            <pc:sldMk cId="897635653" sldId="268"/>
            <ac:spMk id="2" creationId="{7245FA9F-74BB-4382-ACBC-1549AD2D50F9}"/>
          </ac:spMkLst>
        </pc:spChg>
        <pc:spChg chg="del">
          <ac:chgData name="Erika Chance" userId="b738c797-9f28-4a3f-9145-5e9470b68103" providerId="ADAL" clId="{8E78CE32-B2D5-4D61-9D03-03D801681F0A}" dt="2022-09-09T17:46:27.754" v="2754"/>
          <ac:spMkLst>
            <pc:docMk/>
            <pc:sldMk cId="897635653" sldId="268"/>
            <ac:spMk id="3" creationId="{63EA0894-3C44-4587-932D-74DB1D55A856}"/>
          </ac:spMkLst>
        </pc:spChg>
        <pc:spChg chg="add mod">
          <ac:chgData name="Erika Chance" userId="b738c797-9f28-4a3f-9145-5e9470b68103" providerId="ADAL" clId="{8E78CE32-B2D5-4D61-9D03-03D801681F0A}" dt="2022-09-09T18:20:32.966" v="3640" actId="14100"/>
          <ac:spMkLst>
            <pc:docMk/>
            <pc:sldMk cId="897635653" sldId="268"/>
            <ac:spMk id="5" creationId="{26133DDD-45B0-44E1-A7CE-F657AEF8B217}"/>
          </ac:spMkLst>
        </pc:spChg>
        <pc:spChg chg="add mod">
          <ac:chgData name="Erika Chance" userId="b738c797-9f28-4a3f-9145-5e9470b68103" providerId="ADAL" clId="{8E78CE32-B2D5-4D61-9D03-03D801681F0A}" dt="2022-09-09T18:21:15.914" v="3643" actId="1076"/>
          <ac:spMkLst>
            <pc:docMk/>
            <pc:sldMk cId="897635653" sldId="268"/>
            <ac:spMk id="7" creationId="{0A65CBEB-8A7A-4282-AD25-4FA6101A8A6B}"/>
          </ac:spMkLst>
        </pc:spChg>
        <pc:picChg chg="add mod">
          <ac:chgData name="Erika Chance" userId="b738c797-9f28-4a3f-9145-5e9470b68103" providerId="ADAL" clId="{8E78CE32-B2D5-4D61-9D03-03D801681F0A}" dt="2022-09-09T18:21:01.643" v="3641" actId="1076"/>
          <ac:picMkLst>
            <pc:docMk/>
            <pc:sldMk cId="897635653" sldId="268"/>
            <ac:picMk id="4" creationId="{9758FE24-7B54-4CFC-959A-DD1A35C714E6}"/>
          </ac:picMkLst>
        </pc:picChg>
        <pc:picChg chg="add mod">
          <ac:chgData name="Erika Chance" userId="b738c797-9f28-4a3f-9145-5e9470b68103" providerId="ADAL" clId="{8E78CE32-B2D5-4D61-9D03-03D801681F0A}" dt="2022-09-09T18:21:07.733" v="3642" actId="14100"/>
          <ac:picMkLst>
            <pc:docMk/>
            <pc:sldMk cId="897635653" sldId="268"/>
            <ac:picMk id="6" creationId="{25C7E304-4917-4F2F-AB43-618429D86DA5}"/>
          </ac:picMkLst>
        </pc:picChg>
      </pc:sldChg>
      <pc:sldChg chg="addSp delSp modSp add">
        <pc:chgData name="Erika Chance" userId="b738c797-9f28-4a3f-9145-5e9470b68103" providerId="ADAL" clId="{8E78CE32-B2D5-4D61-9D03-03D801681F0A}" dt="2022-09-09T18:22:44.558" v="3730" actId="20577"/>
        <pc:sldMkLst>
          <pc:docMk/>
          <pc:sldMk cId="2103463422" sldId="269"/>
        </pc:sldMkLst>
        <pc:spChg chg="mod">
          <ac:chgData name="Erika Chance" userId="b738c797-9f28-4a3f-9145-5e9470b68103" providerId="ADAL" clId="{8E78CE32-B2D5-4D61-9D03-03D801681F0A}" dt="2022-09-09T18:22:44.558" v="3730" actId="20577"/>
          <ac:spMkLst>
            <pc:docMk/>
            <pc:sldMk cId="2103463422" sldId="269"/>
            <ac:spMk id="2" creationId="{7433BDFD-9640-460C-9935-517C6664F4B1}"/>
          </ac:spMkLst>
        </pc:spChg>
        <pc:spChg chg="del">
          <ac:chgData name="Erika Chance" userId="b738c797-9f28-4a3f-9145-5e9470b68103" providerId="ADAL" clId="{8E78CE32-B2D5-4D61-9D03-03D801681F0A}" dt="2022-09-09T17:55:36.886" v="3107"/>
          <ac:spMkLst>
            <pc:docMk/>
            <pc:sldMk cId="2103463422" sldId="269"/>
            <ac:spMk id="3" creationId="{144D87F0-A098-4921-BC38-3EEA3AF1D14D}"/>
          </ac:spMkLst>
        </pc:spChg>
        <pc:picChg chg="add mod">
          <ac:chgData name="Erika Chance" userId="b738c797-9f28-4a3f-9145-5e9470b68103" providerId="ADAL" clId="{8E78CE32-B2D5-4D61-9D03-03D801681F0A}" dt="2022-09-09T18:22:00.776" v="3675" actId="14100"/>
          <ac:picMkLst>
            <pc:docMk/>
            <pc:sldMk cId="2103463422" sldId="269"/>
            <ac:picMk id="4" creationId="{9354C9AB-73BB-4F79-AAB2-675BABFE8568}"/>
          </ac:picMkLst>
        </pc:picChg>
      </pc:sldChg>
      <pc:sldChg chg="addSp delSp modSp add">
        <pc:chgData name="Erika Chance" userId="b738c797-9f28-4a3f-9145-5e9470b68103" providerId="ADAL" clId="{8E78CE32-B2D5-4D61-9D03-03D801681F0A}" dt="2022-09-09T18:24:50.535" v="4023" actId="1076"/>
        <pc:sldMkLst>
          <pc:docMk/>
          <pc:sldMk cId="2954302222" sldId="270"/>
        </pc:sldMkLst>
        <pc:spChg chg="mod">
          <ac:chgData name="Erika Chance" userId="b738c797-9f28-4a3f-9145-5e9470b68103" providerId="ADAL" clId="{8E78CE32-B2D5-4D61-9D03-03D801681F0A}" dt="2022-09-09T18:22:50.264" v="3733" actId="20577"/>
          <ac:spMkLst>
            <pc:docMk/>
            <pc:sldMk cId="2954302222" sldId="270"/>
            <ac:spMk id="2" creationId="{FB150C2E-7E89-416A-A36E-35C78BF180C8}"/>
          </ac:spMkLst>
        </pc:spChg>
        <pc:spChg chg="del">
          <ac:chgData name="Erika Chance" userId="b738c797-9f28-4a3f-9145-5e9470b68103" providerId="ADAL" clId="{8E78CE32-B2D5-4D61-9D03-03D801681F0A}" dt="2022-09-09T17:58:06.175" v="3315"/>
          <ac:spMkLst>
            <pc:docMk/>
            <pc:sldMk cId="2954302222" sldId="270"/>
            <ac:spMk id="3" creationId="{307640A8-8CD8-4520-9F38-9851BE7B75B3}"/>
          </ac:spMkLst>
        </pc:spChg>
        <pc:spChg chg="add mod">
          <ac:chgData name="Erika Chance" userId="b738c797-9f28-4a3f-9145-5e9470b68103" providerId="ADAL" clId="{8E78CE32-B2D5-4D61-9D03-03D801681F0A}" dt="2022-09-09T18:24:50.535" v="4023" actId="1076"/>
          <ac:spMkLst>
            <pc:docMk/>
            <pc:sldMk cId="2954302222" sldId="270"/>
            <ac:spMk id="6" creationId="{5C28B874-B4D5-49FD-8DD8-55EAEB537C66}"/>
          </ac:spMkLst>
        </pc:spChg>
        <pc:spChg chg="add mod">
          <ac:chgData name="Erika Chance" userId="b738c797-9f28-4a3f-9145-5e9470b68103" providerId="ADAL" clId="{8E78CE32-B2D5-4D61-9D03-03D801681F0A}" dt="2022-09-09T18:24:44.629" v="4022" actId="1076"/>
          <ac:spMkLst>
            <pc:docMk/>
            <pc:sldMk cId="2954302222" sldId="270"/>
            <ac:spMk id="7" creationId="{6D526BFF-D100-4894-879B-298DDE98956C}"/>
          </ac:spMkLst>
        </pc:spChg>
        <pc:picChg chg="add mod">
          <ac:chgData name="Erika Chance" userId="b738c797-9f28-4a3f-9145-5e9470b68103" providerId="ADAL" clId="{8E78CE32-B2D5-4D61-9D03-03D801681F0A}" dt="2022-09-09T17:58:26.505" v="3320" actId="1076"/>
          <ac:picMkLst>
            <pc:docMk/>
            <pc:sldMk cId="2954302222" sldId="270"/>
            <ac:picMk id="4" creationId="{542B90CD-AAFB-49E7-8BD8-46298913E739}"/>
          </ac:picMkLst>
        </pc:picChg>
        <pc:picChg chg="add mod">
          <ac:chgData name="Erika Chance" userId="b738c797-9f28-4a3f-9145-5e9470b68103" providerId="ADAL" clId="{8E78CE32-B2D5-4D61-9D03-03D801681F0A}" dt="2022-09-09T18:24:42.354" v="4021" actId="14100"/>
          <ac:picMkLst>
            <pc:docMk/>
            <pc:sldMk cId="2954302222" sldId="270"/>
            <ac:picMk id="5" creationId="{1C0B205A-340A-4A57-AE40-20DF7F1C9865}"/>
          </ac:picMkLst>
        </pc:picChg>
      </pc:sldChg>
      <pc:sldChg chg="addSp delSp modSp add">
        <pc:chgData name="Erika Chance" userId="b738c797-9f28-4a3f-9145-5e9470b68103" providerId="ADAL" clId="{8E78CE32-B2D5-4D61-9D03-03D801681F0A}" dt="2022-09-09T18:05:59.215" v="3572" actId="113"/>
        <pc:sldMkLst>
          <pc:docMk/>
          <pc:sldMk cId="4108029361" sldId="271"/>
        </pc:sldMkLst>
        <pc:spChg chg="mod">
          <ac:chgData name="Erika Chance" userId="b738c797-9f28-4a3f-9145-5e9470b68103" providerId="ADAL" clId="{8E78CE32-B2D5-4D61-9D03-03D801681F0A}" dt="2022-09-09T18:05:59.215" v="3572" actId="113"/>
          <ac:spMkLst>
            <pc:docMk/>
            <pc:sldMk cId="4108029361" sldId="271"/>
            <ac:spMk id="2" creationId="{CB7D7B75-083C-44CC-A049-D80B9B09BC0D}"/>
          </ac:spMkLst>
        </pc:spChg>
        <pc:spChg chg="del">
          <ac:chgData name="Erika Chance" userId="b738c797-9f28-4a3f-9145-5e9470b68103" providerId="ADAL" clId="{8E78CE32-B2D5-4D61-9D03-03D801681F0A}" dt="2022-09-09T18:03:35.818" v="3400"/>
          <ac:spMkLst>
            <pc:docMk/>
            <pc:sldMk cId="4108029361" sldId="271"/>
            <ac:spMk id="3" creationId="{A24E00BF-0A04-49E2-B56A-BF0D80327A66}"/>
          </ac:spMkLst>
        </pc:spChg>
        <pc:picChg chg="add mod">
          <ac:chgData name="Erika Chance" userId="b738c797-9f28-4a3f-9145-5e9470b68103" providerId="ADAL" clId="{8E78CE32-B2D5-4D61-9D03-03D801681F0A}" dt="2022-09-09T18:05:53.169" v="3571" actId="14100"/>
          <ac:picMkLst>
            <pc:docMk/>
            <pc:sldMk cId="4108029361" sldId="271"/>
            <ac:picMk id="4" creationId="{8AB23528-0EDE-4835-B385-22E56C1B0042}"/>
          </ac:picMkLst>
        </pc:picChg>
      </pc:sldChg>
      <pc:sldChg chg="modSp add">
        <pc:chgData name="Erika Chance" userId="b738c797-9f28-4a3f-9145-5e9470b68103" providerId="ADAL" clId="{8E78CE32-B2D5-4D61-9D03-03D801681F0A}" dt="2022-09-09T18:25:46.340" v="4124" actId="14100"/>
        <pc:sldMkLst>
          <pc:docMk/>
          <pc:sldMk cId="908989415" sldId="272"/>
        </pc:sldMkLst>
        <pc:spChg chg="mod">
          <ac:chgData name="Erika Chance" userId="b738c797-9f28-4a3f-9145-5e9470b68103" providerId="ADAL" clId="{8E78CE32-B2D5-4D61-9D03-03D801681F0A}" dt="2022-09-09T18:25:23.448" v="4038" actId="14100"/>
          <ac:spMkLst>
            <pc:docMk/>
            <pc:sldMk cId="908989415" sldId="272"/>
            <ac:spMk id="2" creationId="{C97CF89F-BE79-459B-8403-48289F4445F8}"/>
          </ac:spMkLst>
        </pc:spChg>
        <pc:spChg chg="mod">
          <ac:chgData name="Erika Chance" userId="b738c797-9f28-4a3f-9145-5e9470b68103" providerId="ADAL" clId="{8E78CE32-B2D5-4D61-9D03-03D801681F0A}" dt="2022-09-09T18:25:46.340" v="4124" actId="14100"/>
          <ac:spMkLst>
            <pc:docMk/>
            <pc:sldMk cId="908989415" sldId="272"/>
            <ac:spMk id="3" creationId="{7255EE36-22A6-4558-B4C4-774D6EA8FA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125064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CCD4-E493-4267-8839-AA6B0097E05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366191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369448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417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2679503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3103454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598731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122488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120300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179434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319054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CCD4-E493-4267-8839-AA6B0097E05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261541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CCD4-E493-4267-8839-AA6B0097E05C}"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245907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303625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96871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B52CCD4-E493-4267-8839-AA6B0097E05C}" type="datetimeFigureOut">
              <a:rPr lang="en-US" smtClean="0"/>
              <a:t>9/9/2022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344101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CCD4-E493-4267-8839-AA6B0097E05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47554-C487-4369-8809-7B2682B770B6}" type="slidenum">
              <a:rPr lang="en-US" smtClean="0"/>
              <a:t>‹#›</a:t>
            </a:fld>
            <a:endParaRPr lang="en-US"/>
          </a:p>
        </p:txBody>
      </p:sp>
    </p:spTree>
    <p:extLst>
      <p:ext uri="{BB962C8B-B14F-4D97-AF65-F5344CB8AC3E}">
        <p14:creationId xmlns:p14="http://schemas.microsoft.com/office/powerpoint/2010/main" val="84745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52CCD4-E493-4267-8839-AA6B0097E05C}" type="datetimeFigureOut">
              <a:rPr lang="en-US" smtClean="0"/>
              <a:t>9/9/2022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147554-C487-4369-8809-7B2682B770B6}" type="slidenum">
              <a:rPr lang="en-US" smtClean="0"/>
              <a:t>‹#›</a:t>
            </a:fld>
            <a:endParaRPr lang="en-US"/>
          </a:p>
        </p:txBody>
      </p:sp>
    </p:spTree>
    <p:extLst>
      <p:ext uri="{BB962C8B-B14F-4D97-AF65-F5344CB8AC3E}">
        <p14:creationId xmlns:p14="http://schemas.microsoft.com/office/powerpoint/2010/main" val="39286595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SOFinance@jh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A466-9343-49F5-9054-607C32FBDCD6}"/>
              </a:ext>
            </a:extLst>
          </p:cNvPr>
          <p:cNvSpPr>
            <a:spLocks noGrp="1"/>
          </p:cNvSpPr>
          <p:nvPr>
            <p:ph type="ctrTitle"/>
          </p:nvPr>
        </p:nvSpPr>
        <p:spPr>
          <a:xfrm>
            <a:off x="1332509" y="2300057"/>
            <a:ext cx="8825658" cy="3329581"/>
          </a:xfrm>
        </p:spPr>
        <p:txBody>
          <a:bodyPr/>
          <a:lstStyle/>
          <a:p>
            <a:pPr algn="ctr"/>
            <a:r>
              <a:rPr lang="en-US" dirty="0">
                <a:solidFill>
                  <a:schemeClr val="accent3">
                    <a:lumMod val="20000"/>
                    <a:lumOff val="80000"/>
                  </a:schemeClr>
                </a:solidFill>
              </a:rPr>
              <a:t>Instructions for Creating and Submitting a Purchase Request in Hopkins Groups</a:t>
            </a:r>
          </a:p>
        </p:txBody>
      </p:sp>
    </p:spTree>
    <p:extLst>
      <p:ext uri="{BB962C8B-B14F-4D97-AF65-F5344CB8AC3E}">
        <p14:creationId xmlns:p14="http://schemas.microsoft.com/office/powerpoint/2010/main" val="132747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10E0-16AD-4A05-A5F5-5B475705E314}"/>
              </a:ext>
            </a:extLst>
          </p:cNvPr>
          <p:cNvSpPr>
            <a:spLocks noGrp="1"/>
          </p:cNvSpPr>
          <p:nvPr>
            <p:ph type="title"/>
          </p:nvPr>
        </p:nvSpPr>
        <p:spPr/>
        <p:txBody>
          <a:bodyPr/>
          <a:lstStyle/>
          <a:p>
            <a:r>
              <a:rPr lang="en-US" dirty="0"/>
              <a:t>Enter a link to the event in Hopkins Groups if applicable. </a:t>
            </a:r>
          </a:p>
        </p:txBody>
      </p:sp>
      <p:pic>
        <p:nvPicPr>
          <p:cNvPr id="4" name="Content Placeholder 3">
            <a:extLst>
              <a:ext uri="{FF2B5EF4-FFF2-40B4-BE49-F238E27FC236}">
                <a16:creationId xmlns:a16="http://schemas.microsoft.com/office/drawing/2014/main" id="{8EDDBB78-7958-4B78-B471-1D8BF61212F5}"/>
              </a:ext>
            </a:extLst>
          </p:cNvPr>
          <p:cNvPicPr>
            <a:picLocks noGrp="1" noChangeAspect="1"/>
          </p:cNvPicPr>
          <p:nvPr>
            <p:ph idx="1"/>
          </p:nvPr>
        </p:nvPicPr>
        <p:blipFill>
          <a:blip r:embed="rId2"/>
          <a:stretch>
            <a:fillRect/>
          </a:stretch>
        </p:blipFill>
        <p:spPr>
          <a:xfrm>
            <a:off x="2434714" y="2052638"/>
            <a:ext cx="6284347" cy="4195762"/>
          </a:xfrm>
          <a:prstGeom prst="rect">
            <a:avLst/>
          </a:prstGeom>
        </p:spPr>
      </p:pic>
    </p:spTree>
    <p:extLst>
      <p:ext uri="{BB962C8B-B14F-4D97-AF65-F5344CB8AC3E}">
        <p14:creationId xmlns:p14="http://schemas.microsoft.com/office/powerpoint/2010/main" val="373555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692B-FD2B-4B05-9953-7D4E6843C189}"/>
              </a:ext>
            </a:extLst>
          </p:cNvPr>
          <p:cNvSpPr>
            <a:spLocks noGrp="1"/>
          </p:cNvSpPr>
          <p:nvPr>
            <p:ph type="title"/>
          </p:nvPr>
        </p:nvSpPr>
        <p:spPr>
          <a:xfrm>
            <a:off x="663866" y="106489"/>
            <a:ext cx="9749641" cy="621480"/>
          </a:xfrm>
        </p:spPr>
        <p:txBody>
          <a:bodyPr/>
          <a:lstStyle/>
          <a:p>
            <a:r>
              <a:rPr lang="en-US" sz="2400" dirty="0"/>
              <a:t>Enter the details for online orders here. Any requests lacking direct links or other required items will be rejected. Please ensure that Amazon wish list links are public.</a:t>
            </a:r>
          </a:p>
        </p:txBody>
      </p:sp>
      <p:pic>
        <p:nvPicPr>
          <p:cNvPr id="4" name="Content Placeholder 3">
            <a:extLst>
              <a:ext uri="{FF2B5EF4-FFF2-40B4-BE49-F238E27FC236}">
                <a16:creationId xmlns:a16="http://schemas.microsoft.com/office/drawing/2014/main" id="{C1F66290-A9F8-4BC6-8E79-C0A17EFA34F0}"/>
              </a:ext>
            </a:extLst>
          </p:cNvPr>
          <p:cNvPicPr>
            <a:picLocks noGrp="1" noChangeAspect="1"/>
          </p:cNvPicPr>
          <p:nvPr>
            <p:ph idx="1"/>
          </p:nvPr>
        </p:nvPicPr>
        <p:blipFill>
          <a:blip r:embed="rId2"/>
          <a:stretch>
            <a:fillRect/>
          </a:stretch>
        </p:blipFill>
        <p:spPr>
          <a:xfrm>
            <a:off x="2175030" y="1393792"/>
            <a:ext cx="6331387" cy="5428695"/>
          </a:xfrm>
          <a:prstGeom prst="rect">
            <a:avLst/>
          </a:prstGeom>
        </p:spPr>
      </p:pic>
    </p:spTree>
    <p:extLst>
      <p:ext uri="{BB962C8B-B14F-4D97-AF65-F5344CB8AC3E}">
        <p14:creationId xmlns:p14="http://schemas.microsoft.com/office/powerpoint/2010/main" val="112927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FA9F-74BB-4382-ACBC-1549AD2D50F9}"/>
              </a:ext>
            </a:extLst>
          </p:cNvPr>
          <p:cNvSpPr>
            <a:spLocks noGrp="1"/>
          </p:cNvSpPr>
          <p:nvPr>
            <p:ph type="title"/>
          </p:nvPr>
        </p:nvSpPr>
        <p:spPr>
          <a:xfrm>
            <a:off x="761521" y="106489"/>
            <a:ext cx="9404723" cy="461682"/>
          </a:xfrm>
        </p:spPr>
        <p:txBody>
          <a:bodyPr/>
          <a:lstStyle/>
          <a:p>
            <a:r>
              <a:rPr lang="en-US" sz="2400" dirty="0"/>
              <a:t>Reimbursement (after pre-approval): </a:t>
            </a:r>
          </a:p>
        </p:txBody>
      </p:sp>
      <p:pic>
        <p:nvPicPr>
          <p:cNvPr id="4" name="Content Placeholder 3">
            <a:extLst>
              <a:ext uri="{FF2B5EF4-FFF2-40B4-BE49-F238E27FC236}">
                <a16:creationId xmlns:a16="http://schemas.microsoft.com/office/drawing/2014/main" id="{9758FE24-7B54-4CFC-959A-DD1A35C714E6}"/>
              </a:ext>
            </a:extLst>
          </p:cNvPr>
          <p:cNvPicPr>
            <a:picLocks noGrp="1" noChangeAspect="1"/>
          </p:cNvPicPr>
          <p:nvPr>
            <p:ph idx="1"/>
          </p:nvPr>
        </p:nvPicPr>
        <p:blipFill>
          <a:blip r:embed="rId2"/>
          <a:stretch>
            <a:fillRect/>
          </a:stretch>
        </p:blipFill>
        <p:spPr>
          <a:xfrm>
            <a:off x="1831648" y="568171"/>
            <a:ext cx="5017851" cy="2429435"/>
          </a:xfrm>
          <a:prstGeom prst="rect">
            <a:avLst/>
          </a:prstGeom>
        </p:spPr>
      </p:pic>
      <p:sp>
        <p:nvSpPr>
          <p:cNvPr id="5" name="Title 1">
            <a:extLst>
              <a:ext uri="{FF2B5EF4-FFF2-40B4-BE49-F238E27FC236}">
                <a16:creationId xmlns:a16="http://schemas.microsoft.com/office/drawing/2014/main" id="{26133DDD-45B0-44E1-A7CE-F657AEF8B217}"/>
              </a:ext>
            </a:extLst>
          </p:cNvPr>
          <p:cNvSpPr txBox="1">
            <a:spLocks/>
          </p:cNvSpPr>
          <p:nvPr/>
        </p:nvSpPr>
        <p:spPr>
          <a:xfrm>
            <a:off x="124287" y="655833"/>
            <a:ext cx="1873189" cy="163460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accent6">
                    <a:lumMod val="60000"/>
                    <a:lumOff val="40000"/>
                  </a:schemeClr>
                </a:solidFill>
              </a:rPr>
              <a:t>1. Start by selecting Reimbursement from the initial drop-down menu.</a:t>
            </a:r>
          </a:p>
        </p:txBody>
      </p:sp>
      <p:pic>
        <p:nvPicPr>
          <p:cNvPr id="6" name="Picture 5">
            <a:extLst>
              <a:ext uri="{FF2B5EF4-FFF2-40B4-BE49-F238E27FC236}">
                <a16:creationId xmlns:a16="http://schemas.microsoft.com/office/drawing/2014/main" id="{25C7E304-4917-4F2F-AB43-618429D86DA5}"/>
              </a:ext>
            </a:extLst>
          </p:cNvPr>
          <p:cNvPicPr>
            <a:picLocks noChangeAspect="1"/>
          </p:cNvPicPr>
          <p:nvPr/>
        </p:nvPicPr>
        <p:blipFill>
          <a:blip r:embed="rId3"/>
          <a:stretch>
            <a:fillRect/>
          </a:stretch>
        </p:blipFill>
        <p:spPr>
          <a:xfrm>
            <a:off x="6968971" y="1990661"/>
            <a:ext cx="5223029" cy="4867339"/>
          </a:xfrm>
          <a:prstGeom prst="rect">
            <a:avLst/>
          </a:prstGeom>
        </p:spPr>
      </p:pic>
      <p:sp>
        <p:nvSpPr>
          <p:cNvPr id="7" name="Title 1">
            <a:extLst>
              <a:ext uri="{FF2B5EF4-FFF2-40B4-BE49-F238E27FC236}">
                <a16:creationId xmlns:a16="http://schemas.microsoft.com/office/drawing/2014/main" id="{0A65CBEB-8A7A-4282-AD25-4FA6101A8A6B}"/>
              </a:ext>
            </a:extLst>
          </p:cNvPr>
          <p:cNvSpPr txBox="1">
            <a:spLocks/>
          </p:cNvSpPr>
          <p:nvPr/>
        </p:nvSpPr>
        <p:spPr>
          <a:xfrm>
            <a:off x="3792365" y="3989204"/>
            <a:ext cx="3176606"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accent6">
                    <a:lumMod val="60000"/>
                    <a:lumOff val="40000"/>
                  </a:schemeClr>
                </a:solidFill>
              </a:rPr>
              <a:t>2. Next, fill in the required fields with a variation of the details entered in the example here:</a:t>
            </a:r>
          </a:p>
        </p:txBody>
      </p:sp>
    </p:spTree>
    <p:extLst>
      <p:ext uri="{BB962C8B-B14F-4D97-AF65-F5344CB8AC3E}">
        <p14:creationId xmlns:p14="http://schemas.microsoft.com/office/powerpoint/2010/main" val="89763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BDFD-9640-460C-9935-517C6664F4B1}"/>
              </a:ext>
            </a:extLst>
          </p:cNvPr>
          <p:cNvSpPr>
            <a:spLocks noGrp="1"/>
          </p:cNvSpPr>
          <p:nvPr>
            <p:ph type="title"/>
          </p:nvPr>
        </p:nvSpPr>
        <p:spPr>
          <a:xfrm>
            <a:off x="592845" y="186388"/>
            <a:ext cx="9404723" cy="1400530"/>
          </a:xfrm>
        </p:spPr>
        <p:txBody>
          <a:bodyPr/>
          <a:lstStyle/>
          <a:p>
            <a:r>
              <a:rPr lang="en-US" sz="2800" dirty="0"/>
              <a:t>3. After once again selecting reimbursement from the dropdown menu, fill out the fields on this screen as indicated:</a:t>
            </a:r>
          </a:p>
        </p:txBody>
      </p:sp>
      <p:pic>
        <p:nvPicPr>
          <p:cNvPr id="4" name="Content Placeholder 3">
            <a:extLst>
              <a:ext uri="{FF2B5EF4-FFF2-40B4-BE49-F238E27FC236}">
                <a16:creationId xmlns:a16="http://schemas.microsoft.com/office/drawing/2014/main" id="{9354C9AB-73BB-4F79-AAB2-675BABFE8568}"/>
              </a:ext>
            </a:extLst>
          </p:cNvPr>
          <p:cNvPicPr>
            <a:picLocks noGrp="1" noChangeAspect="1"/>
          </p:cNvPicPr>
          <p:nvPr>
            <p:ph idx="1"/>
          </p:nvPr>
        </p:nvPicPr>
        <p:blipFill>
          <a:blip r:embed="rId2"/>
          <a:stretch>
            <a:fillRect/>
          </a:stretch>
        </p:blipFill>
        <p:spPr>
          <a:xfrm>
            <a:off x="2654423" y="1065320"/>
            <a:ext cx="6081389" cy="5737161"/>
          </a:xfrm>
          <a:prstGeom prst="rect">
            <a:avLst/>
          </a:prstGeom>
        </p:spPr>
      </p:pic>
    </p:spTree>
    <p:extLst>
      <p:ext uri="{BB962C8B-B14F-4D97-AF65-F5344CB8AC3E}">
        <p14:creationId xmlns:p14="http://schemas.microsoft.com/office/powerpoint/2010/main" val="2103463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0C2E-7E89-416A-A36E-35C78BF180C8}"/>
              </a:ext>
            </a:extLst>
          </p:cNvPr>
          <p:cNvSpPr>
            <a:spLocks noGrp="1"/>
          </p:cNvSpPr>
          <p:nvPr>
            <p:ph type="title"/>
          </p:nvPr>
        </p:nvSpPr>
        <p:spPr>
          <a:xfrm>
            <a:off x="637234" y="168632"/>
            <a:ext cx="9404723" cy="523826"/>
          </a:xfrm>
        </p:spPr>
        <p:txBody>
          <a:bodyPr/>
          <a:lstStyle/>
          <a:p>
            <a:r>
              <a:rPr lang="en-US" sz="1800" dirty="0"/>
              <a:t>4. Enter the details of the event that required a reimbursement:</a:t>
            </a:r>
          </a:p>
        </p:txBody>
      </p:sp>
      <p:pic>
        <p:nvPicPr>
          <p:cNvPr id="4" name="Content Placeholder 3">
            <a:extLst>
              <a:ext uri="{FF2B5EF4-FFF2-40B4-BE49-F238E27FC236}">
                <a16:creationId xmlns:a16="http://schemas.microsoft.com/office/drawing/2014/main" id="{542B90CD-AAFB-49E7-8BD8-46298913E739}"/>
              </a:ext>
            </a:extLst>
          </p:cNvPr>
          <p:cNvPicPr>
            <a:picLocks noGrp="1" noChangeAspect="1"/>
          </p:cNvPicPr>
          <p:nvPr>
            <p:ph idx="1"/>
          </p:nvPr>
        </p:nvPicPr>
        <p:blipFill>
          <a:blip r:embed="rId2"/>
          <a:stretch>
            <a:fillRect/>
          </a:stretch>
        </p:blipFill>
        <p:spPr>
          <a:xfrm>
            <a:off x="637234" y="587050"/>
            <a:ext cx="5062231" cy="3431513"/>
          </a:xfrm>
          <a:prstGeom prst="rect">
            <a:avLst/>
          </a:prstGeom>
        </p:spPr>
      </p:pic>
      <p:pic>
        <p:nvPicPr>
          <p:cNvPr id="5" name="Picture 4">
            <a:extLst>
              <a:ext uri="{FF2B5EF4-FFF2-40B4-BE49-F238E27FC236}">
                <a16:creationId xmlns:a16="http://schemas.microsoft.com/office/drawing/2014/main" id="{1C0B205A-340A-4A57-AE40-20DF7F1C9865}"/>
              </a:ext>
            </a:extLst>
          </p:cNvPr>
          <p:cNvPicPr>
            <a:picLocks noChangeAspect="1"/>
          </p:cNvPicPr>
          <p:nvPr/>
        </p:nvPicPr>
        <p:blipFill>
          <a:blip r:embed="rId3"/>
          <a:stretch>
            <a:fillRect/>
          </a:stretch>
        </p:blipFill>
        <p:spPr>
          <a:xfrm>
            <a:off x="6312584" y="1624614"/>
            <a:ext cx="5879416" cy="5254071"/>
          </a:xfrm>
          <a:prstGeom prst="rect">
            <a:avLst/>
          </a:prstGeom>
        </p:spPr>
      </p:pic>
      <p:sp>
        <p:nvSpPr>
          <p:cNvPr id="6" name="Title 1">
            <a:extLst>
              <a:ext uri="{FF2B5EF4-FFF2-40B4-BE49-F238E27FC236}">
                <a16:creationId xmlns:a16="http://schemas.microsoft.com/office/drawing/2014/main" id="{5C28B874-B4D5-49FD-8DD8-55EAEB537C66}"/>
              </a:ext>
            </a:extLst>
          </p:cNvPr>
          <p:cNvSpPr txBox="1">
            <a:spLocks/>
          </p:cNvSpPr>
          <p:nvPr/>
        </p:nvSpPr>
        <p:spPr>
          <a:xfrm>
            <a:off x="328474" y="5620015"/>
            <a:ext cx="6207891" cy="52382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rgbClr val="FFFF00"/>
                </a:solidFill>
              </a:rPr>
              <a:t> *Remember that receipts must show the date of purchase, the last four digits of the card used, the store or website where the purchase was made, and a listing of the items purchased.*</a:t>
            </a:r>
          </a:p>
        </p:txBody>
      </p:sp>
      <p:sp>
        <p:nvSpPr>
          <p:cNvPr id="7" name="Title 1">
            <a:extLst>
              <a:ext uri="{FF2B5EF4-FFF2-40B4-BE49-F238E27FC236}">
                <a16:creationId xmlns:a16="http://schemas.microsoft.com/office/drawing/2014/main" id="{6D526BFF-D100-4894-879B-298DDE98956C}"/>
              </a:ext>
            </a:extLst>
          </p:cNvPr>
          <p:cNvSpPr txBox="1">
            <a:spLocks/>
          </p:cNvSpPr>
          <p:nvPr/>
        </p:nvSpPr>
        <p:spPr>
          <a:xfrm>
            <a:off x="7042392" y="1242441"/>
            <a:ext cx="4652378" cy="52382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 5. Complete the fields as shown here:</a:t>
            </a:r>
          </a:p>
        </p:txBody>
      </p:sp>
    </p:spTree>
    <p:extLst>
      <p:ext uri="{BB962C8B-B14F-4D97-AF65-F5344CB8AC3E}">
        <p14:creationId xmlns:p14="http://schemas.microsoft.com/office/powerpoint/2010/main" val="295430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17A8-5E3B-4C7B-8192-460204769122}"/>
              </a:ext>
            </a:extLst>
          </p:cNvPr>
          <p:cNvSpPr>
            <a:spLocks noGrp="1"/>
          </p:cNvSpPr>
          <p:nvPr>
            <p:ph type="title"/>
          </p:nvPr>
        </p:nvSpPr>
        <p:spPr>
          <a:xfrm>
            <a:off x="88777" y="115367"/>
            <a:ext cx="10537794" cy="1400530"/>
          </a:xfrm>
        </p:spPr>
        <p:txBody>
          <a:bodyPr/>
          <a:lstStyle/>
          <a:p>
            <a:r>
              <a:rPr lang="en-US" sz="2400" dirty="0"/>
              <a:t>This is the final step of any request submitted in Hopkins Groups. If you do not reach this screen, your request will be saved as a Draft. Drafts cannot be seen by the LEED office and will not be processed.</a:t>
            </a:r>
          </a:p>
        </p:txBody>
      </p:sp>
      <p:pic>
        <p:nvPicPr>
          <p:cNvPr id="4" name="Content Placeholder 3">
            <a:extLst>
              <a:ext uri="{FF2B5EF4-FFF2-40B4-BE49-F238E27FC236}">
                <a16:creationId xmlns:a16="http://schemas.microsoft.com/office/drawing/2014/main" id="{2128593B-882C-4D3D-8D31-D13CEC5C58EC}"/>
              </a:ext>
            </a:extLst>
          </p:cNvPr>
          <p:cNvPicPr>
            <a:picLocks noGrp="1" noChangeAspect="1"/>
          </p:cNvPicPr>
          <p:nvPr>
            <p:ph idx="1"/>
          </p:nvPr>
        </p:nvPicPr>
        <p:blipFill>
          <a:blip r:embed="rId2"/>
          <a:stretch>
            <a:fillRect/>
          </a:stretch>
        </p:blipFill>
        <p:spPr>
          <a:xfrm>
            <a:off x="2068496" y="1665210"/>
            <a:ext cx="6953469" cy="5139522"/>
          </a:xfrm>
          <a:prstGeom prst="rect">
            <a:avLst/>
          </a:prstGeom>
        </p:spPr>
      </p:pic>
    </p:spTree>
    <p:extLst>
      <p:ext uri="{BB962C8B-B14F-4D97-AF65-F5344CB8AC3E}">
        <p14:creationId xmlns:p14="http://schemas.microsoft.com/office/powerpoint/2010/main" val="93981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7B75-083C-44CC-A049-D80B9B09BC0D}"/>
              </a:ext>
            </a:extLst>
          </p:cNvPr>
          <p:cNvSpPr>
            <a:spLocks noGrp="1"/>
          </p:cNvSpPr>
          <p:nvPr>
            <p:ph type="title"/>
          </p:nvPr>
        </p:nvSpPr>
        <p:spPr>
          <a:xfrm>
            <a:off x="450802" y="248532"/>
            <a:ext cx="9909439" cy="1447103"/>
          </a:xfrm>
        </p:spPr>
        <p:txBody>
          <a:bodyPr/>
          <a:lstStyle/>
          <a:p>
            <a:r>
              <a:rPr lang="en-US" sz="2800" dirty="0"/>
              <a:t>To </a:t>
            </a:r>
            <a:r>
              <a:rPr lang="en-US" sz="2800" b="1" dirty="0"/>
              <a:t>delete</a:t>
            </a:r>
            <a:r>
              <a:rPr lang="en-US" sz="2800" dirty="0"/>
              <a:t> a purchase request, click the hyperlinked number next to the request to be deleted. Then click the red delete button at the bottom of the screen.</a:t>
            </a:r>
          </a:p>
        </p:txBody>
      </p:sp>
      <p:pic>
        <p:nvPicPr>
          <p:cNvPr id="4" name="Content Placeholder 3">
            <a:extLst>
              <a:ext uri="{FF2B5EF4-FFF2-40B4-BE49-F238E27FC236}">
                <a16:creationId xmlns:a16="http://schemas.microsoft.com/office/drawing/2014/main" id="{8AB23528-0EDE-4835-B385-22E56C1B0042}"/>
              </a:ext>
            </a:extLst>
          </p:cNvPr>
          <p:cNvPicPr>
            <a:picLocks noGrp="1" noChangeAspect="1"/>
          </p:cNvPicPr>
          <p:nvPr>
            <p:ph idx="1"/>
          </p:nvPr>
        </p:nvPicPr>
        <p:blipFill>
          <a:blip r:embed="rId2"/>
          <a:stretch>
            <a:fillRect/>
          </a:stretch>
        </p:blipFill>
        <p:spPr>
          <a:xfrm>
            <a:off x="2554542" y="1680435"/>
            <a:ext cx="7202018" cy="5134834"/>
          </a:xfrm>
          <a:prstGeom prst="rect">
            <a:avLst/>
          </a:prstGeom>
        </p:spPr>
      </p:pic>
    </p:spTree>
    <p:extLst>
      <p:ext uri="{BB962C8B-B14F-4D97-AF65-F5344CB8AC3E}">
        <p14:creationId xmlns:p14="http://schemas.microsoft.com/office/powerpoint/2010/main" val="410802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F89F-BE79-459B-8403-48289F4445F8}"/>
              </a:ext>
            </a:extLst>
          </p:cNvPr>
          <p:cNvSpPr>
            <a:spLocks noGrp="1"/>
          </p:cNvSpPr>
          <p:nvPr>
            <p:ph type="title"/>
          </p:nvPr>
        </p:nvSpPr>
        <p:spPr>
          <a:xfrm>
            <a:off x="3336046" y="417207"/>
            <a:ext cx="3624048" cy="1400530"/>
          </a:xfrm>
        </p:spPr>
        <p:txBody>
          <a:bodyPr/>
          <a:lstStyle/>
          <a:p>
            <a:r>
              <a:rPr lang="en-US" dirty="0"/>
              <a:t>Questions? </a:t>
            </a:r>
          </a:p>
        </p:txBody>
      </p:sp>
      <p:sp>
        <p:nvSpPr>
          <p:cNvPr id="3" name="Content Placeholder 2">
            <a:extLst>
              <a:ext uri="{FF2B5EF4-FFF2-40B4-BE49-F238E27FC236}">
                <a16:creationId xmlns:a16="http://schemas.microsoft.com/office/drawing/2014/main" id="{7255EE36-22A6-4558-B4C4-774D6EA8FA25}"/>
              </a:ext>
            </a:extLst>
          </p:cNvPr>
          <p:cNvSpPr>
            <a:spLocks noGrp="1"/>
          </p:cNvSpPr>
          <p:nvPr>
            <p:ph idx="1"/>
          </p:nvPr>
        </p:nvSpPr>
        <p:spPr>
          <a:xfrm>
            <a:off x="1103312" y="2052918"/>
            <a:ext cx="9114886" cy="885591"/>
          </a:xfrm>
        </p:spPr>
        <p:txBody>
          <a:bodyPr/>
          <a:lstStyle/>
          <a:p>
            <a:r>
              <a:rPr lang="en-US" dirty="0"/>
              <a:t>Contact the LEED office at </a:t>
            </a:r>
            <a:r>
              <a:rPr lang="en-US" dirty="0">
                <a:hlinkClick r:id="rId2"/>
              </a:rPr>
              <a:t>RSOFinance@jhu.edu</a:t>
            </a:r>
            <a:r>
              <a:rPr lang="en-US" dirty="0"/>
              <a:t> for questions with this process. </a:t>
            </a:r>
          </a:p>
        </p:txBody>
      </p:sp>
    </p:spTree>
    <p:extLst>
      <p:ext uri="{BB962C8B-B14F-4D97-AF65-F5344CB8AC3E}">
        <p14:creationId xmlns:p14="http://schemas.microsoft.com/office/powerpoint/2010/main" val="90898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2CDB-3B41-481C-B08F-B141910B37CD}"/>
              </a:ext>
            </a:extLst>
          </p:cNvPr>
          <p:cNvSpPr>
            <a:spLocks noGrp="1"/>
          </p:cNvSpPr>
          <p:nvPr>
            <p:ph type="title"/>
          </p:nvPr>
        </p:nvSpPr>
        <p:spPr>
          <a:xfrm>
            <a:off x="328474" y="0"/>
            <a:ext cx="9864403" cy="1559281"/>
          </a:xfrm>
        </p:spPr>
        <p:txBody>
          <a:bodyPr/>
          <a:lstStyle/>
          <a:p>
            <a:r>
              <a:rPr lang="en-US" sz="2800" dirty="0"/>
              <a:t>Start by navigating to the Budgeting page for your group.</a:t>
            </a:r>
          </a:p>
        </p:txBody>
      </p:sp>
      <p:sp>
        <p:nvSpPr>
          <p:cNvPr id="3" name="Content Placeholder 2">
            <a:extLst>
              <a:ext uri="{FF2B5EF4-FFF2-40B4-BE49-F238E27FC236}">
                <a16:creationId xmlns:a16="http://schemas.microsoft.com/office/drawing/2014/main" id="{A6B96961-6DEB-4CFD-8349-82A99A428519}"/>
              </a:ext>
            </a:extLst>
          </p:cNvPr>
          <p:cNvSpPr>
            <a:spLocks noGrp="1"/>
          </p:cNvSpPr>
          <p:nvPr>
            <p:ph idx="1"/>
          </p:nvPr>
        </p:nvSpPr>
        <p:spPr>
          <a:xfrm>
            <a:off x="672744" y="964418"/>
            <a:ext cx="8946541" cy="1808868"/>
          </a:xfrm>
        </p:spPr>
        <p:txBody>
          <a:bodyPr/>
          <a:lstStyle/>
          <a:p>
            <a:r>
              <a:rPr lang="en-US" dirty="0"/>
              <a:t> Search for the name of your group in the search field at the top of the Hopkins Groups main page </a:t>
            </a:r>
          </a:p>
          <a:p>
            <a:r>
              <a:rPr lang="en-US" dirty="0"/>
              <a:t>Click Money on the left side of the screen </a:t>
            </a:r>
          </a:p>
          <a:p>
            <a:r>
              <a:rPr lang="en-US" dirty="0"/>
              <a:t>Click Budgeting</a:t>
            </a:r>
          </a:p>
          <a:p>
            <a:endParaRPr lang="en-US" dirty="0"/>
          </a:p>
        </p:txBody>
      </p:sp>
      <p:pic>
        <p:nvPicPr>
          <p:cNvPr id="4" name="Picture 3">
            <a:extLst>
              <a:ext uri="{FF2B5EF4-FFF2-40B4-BE49-F238E27FC236}">
                <a16:creationId xmlns:a16="http://schemas.microsoft.com/office/drawing/2014/main" id="{3A53442B-136C-4311-B30A-856D517A09F1}"/>
              </a:ext>
            </a:extLst>
          </p:cNvPr>
          <p:cNvPicPr>
            <a:picLocks noChangeAspect="1"/>
          </p:cNvPicPr>
          <p:nvPr/>
        </p:nvPicPr>
        <p:blipFill>
          <a:blip r:embed="rId2"/>
          <a:stretch>
            <a:fillRect/>
          </a:stretch>
        </p:blipFill>
        <p:spPr>
          <a:xfrm>
            <a:off x="3295018" y="2095130"/>
            <a:ext cx="8878358" cy="4762869"/>
          </a:xfrm>
          <a:prstGeom prst="rect">
            <a:avLst/>
          </a:prstGeom>
        </p:spPr>
      </p:pic>
    </p:spTree>
    <p:extLst>
      <p:ext uri="{BB962C8B-B14F-4D97-AF65-F5344CB8AC3E}">
        <p14:creationId xmlns:p14="http://schemas.microsoft.com/office/powerpoint/2010/main" val="92971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6A9FB-B392-4926-B5F3-BCEF262E4E52}"/>
              </a:ext>
            </a:extLst>
          </p:cNvPr>
          <p:cNvSpPr>
            <a:spLocks noGrp="1"/>
          </p:cNvSpPr>
          <p:nvPr>
            <p:ph idx="1"/>
          </p:nvPr>
        </p:nvSpPr>
        <p:spPr>
          <a:xfrm>
            <a:off x="1209844" y="108710"/>
            <a:ext cx="8946541" cy="1720092"/>
          </a:xfrm>
        </p:spPr>
        <p:txBody>
          <a:bodyPr/>
          <a:lstStyle/>
          <a:p>
            <a:r>
              <a:rPr lang="en-US" dirty="0"/>
              <a:t>Scroll down to the appropriate budget </a:t>
            </a:r>
          </a:p>
          <a:p>
            <a:r>
              <a:rPr lang="en-US" dirty="0"/>
              <a:t>Find an item in the budget with a green dot. This will indicate that funding was approved for that item. </a:t>
            </a:r>
          </a:p>
          <a:p>
            <a:r>
              <a:rPr lang="en-US" dirty="0"/>
              <a:t>Click the Request payment button to begin.</a:t>
            </a:r>
          </a:p>
        </p:txBody>
      </p:sp>
      <p:pic>
        <p:nvPicPr>
          <p:cNvPr id="4" name="Picture 3">
            <a:extLst>
              <a:ext uri="{FF2B5EF4-FFF2-40B4-BE49-F238E27FC236}">
                <a16:creationId xmlns:a16="http://schemas.microsoft.com/office/drawing/2014/main" id="{53481DD9-5B60-4E2A-AE82-322B1AF4D72C}"/>
              </a:ext>
            </a:extLst>
          </p:cNvPr>
          <p:cNvPicPr>
            <a:picLocks noChangeAspect="1"/>
          </p:cNvPicPr>
          <p:nvPr/>
        </p:nvPicPr>
        <p:blipFill>
          <a:blip r:embed="rId2"/>
          <a:stretch>
            <a:fillRect/>
          </a:stretch>
        </p:blipFill>
        <p:spPr>
          <a:xfrm>
            <a:off x="344683" y="1828802"/>
            <a:ext cx="11680075" cy="4940423"/>
          </a:xfrm>
          <a:prstGeom prst="rect">
            <a:avLst/>
          </a:prstGeom>
        </p:spPr>
      </p:pic>
    </p:spTree>
    <p:extLst>
      <p:ext uri="{BB962C8B-B14F-4D97-AF65-F5344CB8AC3E}">
        <p14:creationId xmlns:p14="http://schemas.microsoft.com/office/powerpoint/2010/main" val="400015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3238-EE36-40BF-818D-51142A90F75F}"/>
              </a:ext>
            </a:extLst>
          </p:cNvPr>
          <p:cNvSpPr>
            <a:spLocks noGrp="1"/>
          </p:cNvSpPr>
          <p:nvPr>
            <p:ph type="title"/>
          </p:nvPr>
        </p:nvSpPr>
        <p:spPr>
          <a:xfrm>
            <a:off x="637233" y="141999"/>
            <a:ext cx="9404723" cy="1400530"/>
          </a:xfrm>
        </p:spPr>
        <p:txBody>
          <a:bodyPr/>
          <a:lstStyle/>
          <a:p>
            <a:r>
              <a:rPr lang="en-US" sz="2000" dirty="0"/>
              <a:t> Select the correct transaction type from the dropdown menu.</a:t>
            </a:r>
            <a:br>
              <a:rPr lang="en-US" sz="2000" dirty="0"/>
            </a:br>
            <a:r>
              <a:rPr lang="en-US" sz="2000" dirty="0"/>
              <a:t> Enter a description of the expense. </a:t>
            </a:r>
            <a:br>
              <a:rPr lang="en-US" sz="2000" dirty="0"/>
            </a:br>
            <a:r>
              <a:rPr lang="en-US" sz="2000" dirty="0"/>
              <a:t> Enter the amount of the expense. If the expense is to be deducted from Group Funds, enter the amount in the “From Group Funds” space rather than the “From Allocated” space. </a:t>
            </a:r>
          </a:p>
        </p:txBody>
      </p:sp>
      <p:pic>
        <p:nvPicPr>
          <p:cNvPr id="4" name="Content Placeholder 3">
            <a:extLst>
              <a:ext uri="{FF2B5EF4-FFF2-40B4-BE49-F238E27FC236}">
                <a16:creationId xmlns:a16="http://schemas.microsoft.com/office/drawing/2014/main" id="{00ED2453-526B-41A7-A2EE-A03958D8BBA8}"/>
              </a:ext>
            </a:extLst>
          </p:cNvPr>
          <p:cNvPicPr>
            <a:picLocks noGrp="1" noChangeAspect="1"/>
          </p:cNvPicPr>
          <p:nvPr>
            <p:ph idx="1"/>
          </p:nvPr>
        </p:nvPicPr>
        <p:blipFill>
          <a:blip r:embed="rId2"/>
          <a:stretch>
            <a:fillRect/>
          </a:stretch>
        </p:blipFill>
        <p:spPr>
          <a:xfrm>
            <a:off x="2654001" y="1740023"/>
            <a:ext cx="5750599" cy="5117977"/>
          </a:xfrm>
          <a:prstGeom prst="rect">
            <a:avLst/>
          </a:prstGeom>
        </p:spPr>
      </p:pic>
    </p:spTree>
    <p:extLst>
      <p:ext uri="{BB962C8B-B14F-4D97-AF65-F5344CB8AC3E}">
        <p14:creationId xmlns:p14="http://schemas.microsoft.com/office/powerpoint/2010/main" val="106877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33F6DC-D538-4A92-BE09-A2FEB4EECF9C}"/>
              </a:ext>
            </a:extLst>
          </p:cNvPr>
          <p:cNvSpPr>
            <a:spLocks noGrp="1"/>
          </p:cNvSpPr>
          <p:nvPr>
            <p:ph idx="1"/>
          </p:nvPr>
        </p:nvSpPr>
        <p:spPr>
          <a:xfrm>
            <a:off x="304321" y="1269507"/>
            <a:ext cx="4294311" cy="5109098"/>
          </a:xfrm>
        </p:spPr>
        <p:txBody>
          <a:bodyPr>
            <a:normAutofit/>
          </a:bodyPr>
          <a:lstStyle/>
          <a:p>
            <a:r>
              <a:rPr lang="en-US" sz="1400" dirty="0"/>
              <a:t>Receipts only need to be entered if the request is classified as a pre-approved reimbursement.</a:t>
            </a:r>
          </a:p>
          <a:p>
            <a:r>
              <a:rPr lang="en-US" sz="1400" dirty="0"/>
              <a:t>Payee/Vendor space – here, please ONLY enter the name of the vendor; for example, if this is an Amazon order, Amazon should be entered here. If this will be a catering order, Foodify should be entered here. Do not enter a name in this space unless there is a student being reimbursed. (Please note that reimbursements cannot be entered by the student receiving the reimbursement.)</a:t>
            </a:r>
          </a:p>
          <a:p>
            <a:r>
              <a:rPr lang="en-US" sz="1400" dirty="0"/>
              <a:t>The Additional notes section should include any important information the LEED office needs to make the purchase for your group. If there is nothing to add, enter “N/A.” </a:t>
            </a:r>
          </a:p>
        </p:txBody>
      </p:sp>
      <p:pic>
        <p:nvPicPr>
          <p:cNvPr id="4" name="Picture 3">
            <a:extLst>
              <a:ext uri="{FF2B5EF4-FFF2-40B4-BE49-F238E27FC236}">
                <a16:creationId xmlns:a16="http://schemas.microsoft.com/office/drawing/2014/main" id="{8D6B06F3-985E-4616-A278-9531F78E7408}"/>
              </a:ext>
            </a:extLst>
          </p:cNvPr>
          <p:cNvPicPr>
            <a:picLocks noChangeAspect="1"/>
          </p:cNvPicPr>
          <p:nvPr/>
        </p:nvPicPr>
        <p:blipFill>
          <a:blip r:embed="rId2"/>
          <a:stretch>
            <a:fillRect/>
          </a:stretch>
        </p:blipFill>
        <p:spPr>
          <a:xfrm>
            <a:off x="4655704" y="1171852"/>
            <a:ext cx="6982922" cy="5206753"/>
          </a:xfrm>
          <a:prstGeom prst="rect">
            <a:avLst/>
          </a:prstGeom>
        </p:spPr>
      </p:pic>
    </p:spTree>
    <p:extLst>
      <p:ext uri="{BB962C8B-B14F-4D97-AF65-F5344CB8AC3E}">
        <p14:creationId xmlns:p14="http://schemas.microsoft.com/office/powerpoint/2010/main" val="42874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381C1-F83C-404D-B5C2-4C0F141D3279}"/>
              </a:ext>
            </a:extLst>
          </p:cNvPr>
          <p:cNvSpPr>
            <a:spLocks noGrp="1"/>
          </p:cNvSpPr>
          <p:nvPr>
            <p:ph idx="1"/>
          </p:nvPr>
        </p:nvSpPr>
        <p:spPr>
          <a:xfrm>
            <a:off x="313199" y="215240"/>
            <a:ext cx="10020409" cy="1471517"/>
          </a:xfrm>
        </p:spPr>
        <p:txBody>
          <a:bodyPr/>
          <a:lstStyle/>
          <a:p>
            <a:r>
              <a:rPr lang="en-US" dirty="0"/>
              <a:t>This is the second screen in the purchase request form. </a:t>
            </a:r>
          </a:p>
          <a:p>
            <a:r>
              <a:rPr lang="en-US" dirty="0"/>
              <a:t>Take note of the “Payment Request Details” as this is the minimum lead time needed by the LEED office to fulfill any requests. </a:t>
            </a:r>
          </a:p>
          <a:p>
            <a:endParaRPr lang="en-US" dirty="0"/>
          </a:p>
        </p:txBody>
      </p:sp>
      <p:pic>
        <p:nvPicPr>
          <p:cNvPr id="4" name="Picture 3">
            <a:extLst>
              <a:ext uri="{FF2B5EF4-FFF2-40B4-BE49-F238E27FC236}">
                <a16:creationId xmlns:a16="http://schemas.microsoft.com/office/drawing/2014/main" id="{3DADAFAB-C906-490F-9357-AE18DE1B73B4}"/>
              </a:ext>
            </a:extLst>
          </p:cNvPr>
          <p:cNvPicPr>
            <a:picLocks noChangeAspect="1"/>
          </p:cNvPicPr>
          <p:nvPr/>
        </p:nvPicPr>
        <p:blipFill>
          <a:blip r:embed="rId2"/>
          <a:stretch>
            <a:fillRect/>
          </a:stretch>
        </p:blipFill>
        <p:spPr>
          <a:xfrm>
            <a:off x="1858392" y="1321866"/>
            <a:ext cx="7223464" cy="5529338"/>
          </a:xfrm>
          <a:prstGeom prst="rect">
            <a:avLst/>
          </a:prstGeom>
        </p:spPr>
      </p:pic>
    </p:spTree>
    <p:extLst>
      <p:ext uri="{BB962C8B-B14F-4D97-AF65-F5344CB8AC3E}">
        <p14:creationId xmlns:p14="http://schemas.microsoft.com/office/powerpoint/2010/main" val="84046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A3699-2427-4FAA-A056-BF6A7E1E59B9}"/>
              </a:ext>
            </a:extLst>
          </p:cNvPr>
          <p:cNvSpPr>
            <a:spLocks noGrp="1"/>
          </p:cNvSpPr>
          <p:nvPr>
            <p:ph idx="1"/>
          </p:nvPr>
        </p:nvSpPr>
        <p:spPr>
          <a:xfrm>
            <a:off x="221943" y="44391"/>
            <a:ext cx="10102788" cy="1580814"/>
          </a:xfrm>
        </p:spPr>
        <p:txBody>
          <a:bodyPr>
            <a:normAutofit/>
          </a:bodyPr>
          <a:lstStyle/>
          <a:p>
            <a:r>
              <a:rPr lang="en-US" dirty="0"/>
              <a:t>Short List of University Approved Vendors: it is not required that students use a vendor on this list. It will, however, speed up processing time significantly if students use a vendor that is already in our system rather than electing to use a brand new vendor that will need to register in the Payment Works system.</a:t>
            </a:r>
          </a:p>
        </p:txBody>
      </p:sp>
      <p:pic>
        <p:nvPicPr>
          <p:cNvPr id="4" name="Picture 3">
            <a:extLst>
              <a:ext uri="{FF2B5EF4-FFF2-40B4-BE49-F238E27FC236}">
                <a16:creationId xmlns:a16="http://schemas.microsoft.com/office/drawing/2014/main" id="{B6F67648-80A3-4CD1-B3BA-66CF8FF4AED8}"/>
              </a:ext>
            </a:extLst>
          </p:cNvPr>
          <p:cNvPicPr>
            <a:picLocks noChangeAspect="1"/>
          </p:cNvPicPr>
          <p:nvPr/>
        </p:nvPicPr>
        <p:blipFill>
          <a:blip r:embed="rId2"/>
          <a:stretch>
            <a:fillRect/>
          </a:stretch>
        </p:blipFill>
        <p:spPr>
          <a:xfrm>
            <a:off x="2185797" y="1359654"/>
            <a:ext cx="6425543" cy="5498346"/>
          </a:xfrm>
          <a:prstGeom prst="rect">
            <a:avLst/>
          </a:prstGeom>
        </p:spPr>
      </p:pic>
    </p:spTree>
    <p:extLst>
      <p:ext uri="{BB962C8B-B14F-4D97-AF65-F5344CB8AC3E}">
        <p14:creationId xmlns:p14="http://schemas.microsoft.com/office/powerpoint/2010/main" val="70850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5179D-DFF3-448B-8FD2-5A0CFA779554}"/>
              </a:ext>
            </a:extLst>
          </p:cNvPr>
          <p:cNvSpPr>
            <a:spLocks noGrp="1"/>
          </p:cNvSpPr>
          <p:nvPr>
            <p:ph idx="1"/>
          </p:nvPr>
        </p:nvSpPr>
        <p:spPr>
          <a:xfrm>
            <a:off x="322077" y="82076"/>
            <a:ext cx="11360937" cy="5120239"/>
          </a:xfrm>
        </p:spPr>
        <p:txBody>
          <a:bodyPr>
            <a:noAutofit/>
          </a:bodyPr>
          <a:lstStyle/>
          <a:p>
            <a:r>
              <a:rPr lang="en-US" sz="1600" dirty="0"/>
              <a:t>Select the name of  your group from the dropdown menu.</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r>
              <a:rPr lang="en-US" sz="1600" dirty="0"/>
              <a:t>The organization category is a required field and is essential for the approval and routing process. 90% of all groups will fall under SGA. The exceptions are The Hop, </a:t>
            </a:r>
            <a:r>
              <a:rPr lang="en-US" sz="1600" dirty="0" err="1"/>
              <a:t>Hopthon</a:t>
            </a:r>
            <a:r>
              <a:rPr lang="en-US" sz="1600" dirty="0"/>
              <a:t>, Class Councils, and a few others. These groups should select “Programming Boards.”  To find your group’s classification, enter the name of your group in the search field and check the text underneath. In the example below, this group is classified as Homewood Arts. </a:t>
            </a:r>
          </a:p>
        </p:txBody>
      </p:sp>
      <p:pic>
        <p:nvPicPr>
          <p:cNvPr id="4" name="Picture 3">
            <a:extLst>
              <a:ext uri="{FF2B5EF4-FFF2-40B4-BE49-F238E27FC236}">
                <a16:creationId xmlns:a16="http://schemas.microsoft.com/office/drawing/2014/main" id="{8774D631-B123-4C8B-96D2-0886CABC0BA5}"/>
              </a:ext>
            </a:extLst>
          </p:cNvPr>
          <p:cNvPicPr>
            <a:picLocks noChangeAspect="1"/>
          </p:cNvPicPr>
          <p:nvPr/>
        </p:nvPicPr>
        <p:blipFill>
          <a:blip r:embed="rId2"/>
          <a:stretch>
            <a:fillRect/>
          </a:stretch>
        </p:blipFill>
        <p:spPr>
          <a:xfrm>
            <a:off x="3089440" y="4951564"/>
            <a:ext cx="4332450" cy="1868750"/>
          </a:xfrm>
          <a:prstGeom prst="rect">
            <a:avLst/>
          </a:prstGeom>
        </p:spPr>
      </p:pic>
      <p:pic>
        <p:nvPicPr>
          <p:cNvPr id="6" name="Picture 5">
            <a:extLst>
              <a:ext uri="{FF2B5EF4-FFF2-40B4-BE49-F238E27FC236}">
                <a16:creationId xmlns:a16="http://schemas.microsoft.com/office/drawing/2014/main" id="{C550E93A-F675-4E89-BC84-A4E609C4420C}"/>
              </a:ext>
            </a:extLst>
          </p:cNvPr>
          <p:cNvPicPr>
            <a:picLocks noChangeAspect="1"/>
          </p:cNvPicPr>
          <p:nvPr/>
        </p:nvPicPr>
        <p:blipFill>
          <a:blip r:embed="rId3"/>
          <a:stretch>
            <a:fillRect/>
          </a:stretch>
        </p:blipFill>
        <p:spPr>
          <a:xfrm>
            <a:off x="644945" y="402852"/>
            <a:ext cx="8942938" cy="3456384"/>
          </a:xfrm>
          <a:prstGeom prst="rect">
            <a:avLst/>
          </a:prstGeom>
        </p:spPr>
      </p:pic>
      <p:sp>
        <p:nvSpPr>
          <p:cNvPr id="8" name="TextBox 7">
            <a:extLst>
              <a:ext uri="{FF2B5EF4-FFF2-40B4-BE49-F238E27FC236}">
                <a16:creationId xmlns:a16="http://schemas.microsoft.com/office/drawing/2014/main" id="{1F742B2C-0E79-41C1-AB17-1A5BD223DD32}"/>
              </a:ext>
            </a:extLst>
          </p:cNvPr>
          <p:cNvSpPr txBox="1"/>
          <p:nvPr/>
        </p:nvSpPr>
        <p:spPr>
          <a:xfrm>
            <a:off x="3861870" y="3536128"/>
            <a:ext cx="3977111" cy="276999"/>
          </a:xfrm>
          <a:prstGeom prst="rect">
            <a:avLst/>
          </a:prstGeom>
          <a:noFill/>
        </p:spPr>
        <p:txBody>
          <a:bodyPr wrap="square" rtlCol="0">
            <a:spAutoFit/>
          </a:bodyPr>
          <a:lstStyle/>
          <a:p>
            <a:r>
              <a:rPr lang="en-US" sz="1200" dirty="0">
                <a:solidFill>
                  <a:schemeClr val="accent1">
                    <a:lumMod val="60000"/>
                    <a:lumOff val="40000"/>
                  </a:schemeClr>
                </a:solidFill>
              </a:rPr>
              <a:t>*The All Other RSO’s button should not be selected.</a:t>
            </a:r>
          </a:p>
        </p:txBody>
      </p:sp>
    </p:spTree>
    <p:extLst>
      <p:ext uri="{BB962C8B-B14F-4D97-AF65-F5344CB8AC3E}">
        <p14:creationId xmlns:p14="http://schemas.microsoft.com/office/powerpoint/2010/main" val="145490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0375E-A286-4A92-BBFF-80E253111D0E}"/>
              </a:ext>
            </a:extLst>
          </p:cNvPr>
          <p:cNvSpPr>
            <a:spLocks noGrp="1"/>
          </p:cNvSpPr>
          <p:nvPr>
            <p:ph idx="1"/>
          </p:nvPr>
        </p:nvSpPr>
        <p:spPr>
          <a:xfrm>
            <a:off x="268811" y="82076"/>
            <a:ext cx="8946541" cy="2421428"/>
          </a:xfrm>
        </p:spPr>
        <p:txBody>
          <a:bodyPr>
            <a:normAutofit fontScale="85000" lnSpcReduction="10000"/>
          </a:bodyPr>
          <a:lstStyle/>
          <a:p>
            <a:r>
              <a:rPr lang="en-US" dirty="0"/>
              <a:t>Enter your group’s budget number. The instructions to find that number are directly above that field. </a:t>
            </a:r>
          </a:p>
          <a:p>
            <a:r>
              <a:rPr lang="en-US" dirty="0"/>
              <a:t>Next, indicate if this request will utilize SLPG funds. </a:t>
            </a:r>
          </a:p>
          <a:p>
            <a:r>
              <a:rPr lang="en-US" dirty="0"/>
              <a:t>The Budget Processor field </a:t>
            </a:r>
            <a:r>
              <a:rPr lang="en-US" b="1" dirty="0"/>
              <a:t>should not </a:t>
            </a:r>
            <a:r>
              <a:rPr lang="en-US" dirty="0"/>
              <a:t>be altered. </a:t>
            </a:r>
          </a:p>
          <a:p>
            <a:r>
              <a:rPr lang="en-US" dirty="0"/>
              <a:t>If this is an online order, the “Yes” radio button should always be selected. </a:t>
            </a:r>
          </a:p>
          <a:p>
            <a:r>
              <a:rPr lang="en-US" dirty="0"/>
              <a:t>If you ever need to pause when submitting a purchase request, you can save it as a draft. </a:t>
            </a:r>
          </a:p>
        </p:txBody>
      </p:sp>
      <p:pic>
        <p:nvPicPr>
          <p:cNvPr id="4" name="Picture 3">
            <a:extLst>
              <a:ext uri="{FF2B5EF4-FFF2-40B4-BE49-F238E27FC236}">
                <a16:creationId xmlns:a16="http://schemas.microsoft.com/office/drawing/2014/main" id="{2498B97B-2A4E-49A2-9F0B-BCB6072F3896}"/>
              </a:ext>
            </a:extLst>
          </p:cNvPr>
          <p:cNvPicPr>
            <a:picLocks noChangeAspect="1"/>
          </p:cNvPicPr>
          <p:nvPr/>
        </p:nvPicPr>
        <p:blipFill>
          <a:blip r:embed="rId2"/>
          <a:stretch>
            <a:fillRect/>
          </a:stretch>
        </p:blipFill>
        <p:spPr>
          <a:xfrm>
            <a:off x="1917577" y="2063812"/>
            <a:ext cx="6778916" cy="4794188"/>
          </a:xfrm>
          <a:prstGeom prst="rect">
            <a:avLst/>
          </a:prstGeom>
        </p:spPr>
      </p:pic>
    </p:spTree>
    <p:extLst>
      <p:ext uri="{BB962C8B-B14F-4D97-AF65-F5344CB8AC3E}">
        <p14:creationId xmlns:p14="http://schemas.microsoft.com/office/powerpoint/2010/main" val="506646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B561C2E7B80643B697D458146D3EAA" ma:contentTypeVersion="12" ma:contentTypeDescription="Create a new document." ma:contentTypeScope="" ma:versionID="794237894d62aeda0cd4f2b9016777ab">
  <xsd:schema xmlns:xsd="http://www.w3.org/2001/XMLSchema" xmlns:xs="http://www.w3.org/2001/XMLSchema" xmlns:p="http://schemas.microsoft.com/office/2006/metadata/properties" xmlns:ns3="3c22b496-d718-42f7-9cbd-6b1276830723" xmlns:ns4="c1aa1e25-462f-4f57-b888-3f1b696aa31e" targetNamespace="http://schemas.microsoft.com/office/2006/metadata/properties" ma:root="true" ma:fieldsID="653d5eaf24f853f75f2705e119e3fdc3" ns3:_="" ns4:_="">
    <xsd:import namespace="3c22b496-d718-42f7-9cbd-6b1276830723"/>
    <xsd:import namespace="c1aa1e25-462f-4f57-b888-3f1b696aa31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22b496-d718-42f7-9cbd-6b12768307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a1e25-462f-4f57-b888-3f1b696aa31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5756D-37B2-4CE4-AE57-74743735F5D2}">
  <ds:schemaRefs>
    <ds:schemaRef ds:uri="3c22b496-d718-42f7-9cbd-6b1276830723"/>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1aa1e25-462f-4f57-b888-3f1b696aa31e"/>
    <ds:schemaRef ds:uri="http://purl.org/dc/terms/"/>
  </ds:schemaRefs>
</ds:datastoreItem>
</file>

<file path=customXml/itemProps2.xml><?xml version="1.0" encoding="utf-8"?>
<ds:datastoreItem xmlns:ds="http://schemas.openxmlformats.org/officeDocument/2006/customXml" ds:itemID="{75DD83E1-B41A-47F1-A535-77531465EB08}">
  <ds:schemaRefs>
    <ds:schemaRef ds:uri="http://schemas.microsoft.com/sharepoint/v3/contenttype/forms"/>
  </ds:schemaRefs>
</ds:datastoreItem>
</file>

<file path=customXml/itemProps3.xml><?xml version="1.0" encoding="utf-8"?>
<ds:datastoreItem xmlns:ds="http://schemas.openxmlformats.org/officeDocument/2006/customXml" ds:itemID="{75B3D768-8086-437D-A7A8-11A9CCF63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22b496-d718-42f7-9cbd-6b1276830723"/>
    <ds:schemaRef ds:uri="c1aa1e25-462f-4f57-b888-3f1b696aa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160</TotalTime>
  <Words>817</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Instructions for Creating and Submitting a Purchase Request in Hopkins Groups</vt:lpstr>
      <vt:lpstr>Start by navigating to the Budgeting page for your group.</vt:lpstr>
      <vt:lpstr>PowerPoint Presentation</vt:lpstr>
      <vt:lpstr> Select the correct transaction type from the dropdown menu.  Enter a description of the expense.   Enter the amount of the expense. If the expense is to be deducted from Group Funds, enter the amount in the “From Group Funds” space rather than the “From Allocated” space. </vt:lpstr>
      <vt:lpstr>PowerPoint Presentation</vt:lpstr>
      <vt:lpstr>PowerPoint Presentation</vt:lpstr>
      <vt:lpstr>PowerPoint Presentation</vt:lpstr>
      <vt:lpstr>PowerPoint Presentation</vt:lpstr>
      <vt:lpstr>PowerPoint Presentation</vt:lpstr>
      <vt:lpstr>Enter a link to the event in Hopkins Groups if applicable. </vt:lpstr>
      <vt:lpstr>Enter the details for online orders here. Any requests lacking direct links or other required items will be rejected. Please ensure that Amazon wish list links are public.</vt:lpstr>
      <vt:lpstr>Reimbursement (after pre-approval): </vt:lpstr>
      <vt:lpstr>3. After once again selecting reimbursement from the dropdown menu, fill out the fields on this screen as indicated:</vt:lpstr>
      <vt:lpstr>4. Enter the details of the event that required a reimbursement:</vt:lpstr>
      <vt:lpstr>This is the final step of any request submitted in Hopkins Groups. If you do not reach this screen, your request will be saved as a Draft. Drafts cannot be seen by the LEED office and will not be processed.</vt:lpstr>
      <vt:lpstr>To delete a purchase request, click the hyperlinked number next to the request to be deleted. Then click the red delete button at the bottom of the screen.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Creating and Submitting a Purchase Request in Hopkins Groups</dc:title>
  <dc:creator>Erika Chance</dc:creator>
  <cp:lastModifiedBy>Erika Chance</cp:lastModifiedBy>
  <cp:revision>7</cp:revision>
  <dcterms:created xsi:type="dcterms:W3CDTF">2022-09-09T15:40:43Z</dcterms:created>
  <dcterms:modified xsi:type="dcterms:W3CDTF">2022-09-09T18:25:49Z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0x010100B5B561C2E7B80643B697D458146D3EAA</vt:lpwstr>
  </property>
</Properties>
</file>