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56"/>
  </p:notesMasterIdLst>
  <p:sldIdLst>
    <p:sldId id="256" r:id="rId6"/>
    <p:sldId id="257" r:id="rId7"/>
    <p:sldId id="258" r:id="rId8"/>
    <p:sldId id="329" r:id="rId9"/>
    <p:sldId id="346" r:id="rId10"/>
    <p:sldId id="347" r:id="rId11"/>
    <p:sldId id="348" r:id="rId12"/>
    <p:sldId id="349" r:id="rId13"/>
    <p:sldId id="334" r:id="rId14"/>
    <p:sldId id="335" r:id="rId15"/>
    <p:sldId id="260" r:id="rId16"/>
    <p:sldId id="338" r:id="rId17"/>
    <p:sldId id="339" r:id="rId18"/>
    <p:sldId id="330" r:id="rId19"/>
    <p:sldId id="331" r:id="rId20"/>
    <p:sldId id="337" r:id="rId21"/>
    <p:sldId id="340" r:id="rId22"/>
    <p:sldId id="312" r:id="rId23"/>
    <p:sldId id="263" r:id="rId24"/>
    <p:sldId id="264" r:id="rId25"/>
    <p:sldId id="284" r:id="rId26"/>
    <p:sldId id="314" r:id="rId27"/>
    <p:sldId id="313" r:id="rId28"/>
    <p:sldId id="315" r:id="rId29"/>
    <p:sldId id="317" r:id="rId30"/>
    <p:sldId id="318" r:id="rId31"/>
    <p:sldId id="324" r:id="rId32"/>
    <p:sldId id="319" r:id="rId33"/>
    <p:sldId id="321" r:id="rId34"/>
    <p:sldId id="276" r:id="rId35"/>
    <p:sldId id="342" r:id="rId36"/>
    <p:sldId id="344" r:id="rId37"/>
    <p:sldId id="345" r:id="rId38"/>
    <p:sldId id="343" r:id="rId39"/>
    <p:sldId id="277" r:id="rId40"/>
    <p:sldId id="333" r:id="rId41"/>
    <p:sldId id="278" r:id="rId42"/>
    <p:sldId id="327" r:id="rId43"/>
    <p:sldId id="326" r:id="rId44"/>
    <p:sldId id="325" r:id="rId45"/>
    <p:sldId id="279" r:id="rId46"/>
    <p:sldId id="283" r:id="rId47"/>
    <p:sldId id="328" r:id="rId48"/>
    <p:sldId id="350" r:id="rId49"/>
    <p:sldId id="280" r:id="rId50"/>
    <p:sldId id="281" r:id="rId51"/>
    <p:sldId id="341" r:id="rId52"/>
    <p:sldId id="272" r:id="rId53"/>
    <p:sldId id="332" r:id="rId54"/>
    <p:sldId id="273"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Forte" panose="020B0604020202020204" charset="0"/>
      <p:regular r:id="rId61"/>
    </p:embeddedFont>
    <p:embeddedFont>
      <p:font typeface="Modern Love" panose="020B0604020202020204" charset="0"/>
      <p:regular r:id="rId62"/>
    </p:embeddedFont>
    <p:embeddedFont>
      <p:font typeface="Snap ITC"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4ToYpOTtbCiFxeYClCn0aPfZb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1E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DB9D5-1C04-4E10-B1E6-3852E9C9520D}" v="24" dt="2023-10-09T20:01:56.673"/>
    <p1510:client id="{085E37FF-60CD-4B90-BBF3-4119F03304AB}" v="89" dt="2023-10-10T20:58:32.372"/>
    <p1510:client id="{1848A203-B1DC-4B92-9F99-1D58C7910F93}" v="214" dt="2023-10-09T17:24:42.640"/>
    <p1510:client id="{2512D3E8-F76B-4CB3-86F3-F1879C01193D}" v="276" dt="2023-10-11T00:50:02.252"/>
    <p1510:client id="{26796487-8F5C-49F4-BF50-04CB78DF0527}" vWet="2" dt="2023-10-11T18:36:03.745"/>
    <p1510:client id="{27B65BE0-4C67-4D8E-ACB9-21FE8DD05121}" v="405" dt="2023-10-11T00:21:38.241"/>
    <p1510:client id="{32618516-6433-4E6C-8D21-87435467A990}" v="367" dt="2023-10-09T19:54:28.380"/>
    <p1510:client id="{446D0003-5BF6-DF5E-6797-0B520B37D9E9}" v="35" dt="2023-10-11T14:51:04.036"/>
    <p1510:client id="{4C710045-D789-47DE-94E3-0D0811E19DD7}" v="15" dt="2023-10-11T00:00:45.524"/>
    <p1510:client id="{60A8B72B-233C-464A-859D-6BBEFC6955DE}" v="20" dt="2023-10-09T20:03:37.501"/>
    <p1510:client id="{808716E0-8161-4663-B98B-6F2F48789C80}" v="4" dt="2023-10-09T17:41:51.322"/>
    <p1510:client id="{95B7F36F-0419-4B08-A08A-DF5397F7B588}" v="148" dt="2023-10-09T16:40:31.310"/>
    <p1510:client id="{9D7355CB-CE2E-4D36-87AC-99673B3BB810}" v="142" dt="2023-10-10T17:39:27.722"/>
    <p1510:client id="{ACB87DFB-1BAC-4972-ADEF-0C14C73C3503}" v="480" dt="2023-10-11T21:03:46.090"/>
    <p1510:client id="{AE0285D3-B93A-3740-AD3A-4A5E1A3E5574}" v="35" dt="2023-10-09T17:49:01.106"/>
    <p1510:client id="{B6C9DD8C-50FA-4FCB-A788-678A14F8805C}" v="122" dt="2023-10-10T16:17:06.255"/>
    <p1510:client id="{B7244A7F-D880-12E9-1B11-6B03E10BB236}" v="133" dt="2023-10-09T20:37:54.255"/>
    <p1510:client id="{CD0845F8-B4B8-8F57-0209-02399D7DD215}" v="58" dt="2023-10-09T16:17:48.983"/>
    <p1510:client id="{D159ED95-E115-405F-9936-9F8991D0BAAA}" v="126" dt="2023-10-11T19:08:36.114"/>
    <p1510:client id="{D6016030-D8EB-4FFC-A015-AE6071B5C50A}" v="4" dt="2023-10-11T00:24:04.905"/>
    <p1510:client id="{DCB95418-3EFE-4019-8B6C-063F904D9A24}" v="88" dt="2023-10-09T17:27:33.321"/>
    <p1510:client id="{E18F471F-0532-48CD-98CA-87594F75F9F0}" v="480" dt="2023-10-11T15:41:17.085"/>
    <p1510:client id="{E204755F-E116-45EF-906A-2BF1914A6E75}" v="61" dt="2023-10-10T18:24:26.383"/>
    <p1510:client id="{F9B08A44-C14F-4E84-881B-F1AA733294AB}" v="19" dt="2023-10-11T14:51:12.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84"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5.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e Liberto" userId="S::jlibert7@jh.edu::711e1a91-b9c3-49e9-9f19-0daa4d30318c" providerId="AD" clId="Web-{EF57AA59-B294-4559-852E-3F464FEB3D17}"/>
    <pc:docChg chg="addSld delSld modSld sldOrd">
      <pc:chgData name="Juliane Liberto" userId="S::jlibert7@jh.edu::711e1a91-b9c3-49e9-9f19-0daa4d30318c" providerId="AD" clId="Web-{EF57AA59-B294-4559-852E-3F464FEB3D17}" dt="2023-09-14T23:28:52.540" v="560" actId="1076"/>
      <pc:docMkLst>
        <pc:docMk/>
      </pc:docMkLst>
      <pc:sldChg chg="modSp">
        <pc:chgData name="Juliane Liberto" userId="S::jlibert7@jh.edu::711e1a91-b9c3-49e9-9f19-0daa4d30318c" providerId="AD" clId="Web-{EF57AA59-B294-4559-852E-3F464FEB3D17}" dt="2023-09-14T23:20:26.629" v="512" actId="20577"/>
        <pc:sldMkLst>
          <pc:docMk/>
          <pc:sldMk cId="0" sldId="256"/>
        </pc:sldMkLst>
        <pc:spChg chg="mod">
          <ac:chgData name="Juliane Liberto" userId="S::jlibert7@jh.edu::711e1a91-b9c3-49e9-9f19-0daa4d30318c" providerId="AD" clId="Web-{EF57AA59-B294-4559-852E-3F464FEB3D17}" dt="2023-09-14T23:20:26.629" v="512" actId="20577"/>
          <ac:spMkLst>
            <pc:docMk/>
            <pc:sldMk cId="0" sldId="256"/>
            <ac:spMk id="95" creationId="{00000000-0000-0000-0000-000000000000}"/>
          </ac:spMkLst>
        </pc:spChg>
      </pc:sldChg>
      <pc:sldChg chg="modSp">
        <pc:chgData name="Juliane Liberto" userId="S::jlibert7@jh.edu::711e1a91-b9c3-49e9-9f19-0daa4d30318c" providerId="AD" clId="Web-{EF57AA59-B294-4559-852E-3F464FEB3D17}" dt="2023-09-14T22:49:15.249" v="7" actId="20577"/>
        <pc:sldMkLst>
          <pc:docMk/>
          <pc:sldMk cId="0" sldId="257"/>
        </pc:sldMkLst>
        <pc:spChg chg="mod">
          <ac:chgData name="Juliane Liberto" userId="S::jlibert7@jh.edu::711e1a91-b9c3-49e9-9f19-0daa4d30318c" providerId="AD" clId="Web-{EF57AA59-B294-4559-852E-3F464FEB3D17}" dt="2023-09-14T22:49:15.249" v="7" actId="20577"/>
          <ac:spMkLst>
            <pc:docMk/>
            <pc:sldMk cId="0" sldId="257"/>
            <ac:spMk id="103" creationId="{00000000-0000-0000-0000-000000000000}"/>
          </ac:spMkLst>
        </pc:spChg>
      </pc:sldChg>
      <pc:sldChg chg="modSp">
        <pc:chgData name="Juliane Liberto" userId="S::jlibert7@jh.edu::711e1a91-b9c3-49e9-9f19-0daa4d30318c" providerId="AD" clId="Web-{EF57AA59-B294-4559-852E-3F464FEB3D17}" dt="2023-09-14T22:49:02.045" v="2" actId="20577"/>
        <pc:sldMkLst>
          <pc:docMk/>
          <pc:sldMk cId="0" sldId="258"/>
        </pc:sldMkLst>
        <pc:spChg chg="mod">
          <ac:chgData name="Juliane Liberto" userId="S::jlibert7@jh.edu::711e1a91-b9c3-49e9-9f19-0daa4d30318c" providerId="AD" clId="Web-{EF57AA59-B294-4559-852E-3F464FEB3D17}" dt="2023-09-14T22:49:02.045" v="2" actId="20577"/>
          <ac:spMkLst>
            <pc:docMk/>
            <pc:sldMk cId="0" sldId="258"/>
            <ac:spMk id="110" creationId="{00000000-0000-0000-0000-000000000000}"/>
          </ac:spMkLst>
        </pc:spChg>
      </pc:sldChg>
      <pc:sldChg chg="del">
        <pc:chgData name="Juliane Liberto" userId="S::jlibert7@jh.edu::711e1a91-b9c3-49e9-9f19-0daa4d30318c" providerId="AD" clId="Web-{EF57AA59-B294-4559-852E-3F464FEB3D17}" dt="2023-09-14T22:50:23.282" v="14"/>
        <pc:sldMkLst>
          <pc:docMk/>
          <pc:sldMk cId="0" sldId="261"/>
        </pc:sldMkLst>
      </pc:sldChg>
      <pc:sldChg chg="del">
        <pc:chgData name="Juliane Liberto" userId="S::jlibert7@jh.edu::711e1a91-b9c3-49e9-9f19-0daa4d30318c" providerId="AD" clId="Web-{EF57AA59-B294-4559-852E-3F464FEB3D17}" dt="2023-09-14T22:50:23.314" v="15"/>
        <pc:sldMkLst>
          <pc:docMk/>
          <pc:sldMk cId="0" sldId="262"/>
        </pc:sldMkLst>
      </pc:sldChg>
      <pc:sldChg chg="modSp">
        <pc:chgData name="Juliane Liberto" userId="S::jlibert7@jh.edu::711e1a91-b9c3-49e9-9f19-0daa4d30318c" providerId="AD" clId="Web-{EF57AA59-B294-4559-852E-3F464FEB3D17}" dt="2023-09-14T22:51:02.346" v="31" actId="20577"/>
        <pc:sldMkLst>
          <pc:docMk/>
          <pc:sldMk cId="0" sldId="264"/>
        </pc:sldMkLst>
        <pc:spChg chg="mod">
          <ac:chgData name="Juliane Liberto" userId="S::jlibert7@jh.edu::711e1a91-b9c3-49e9-9f19-0daa4d30318c" providerId="AD" clId="Web-{EF57AA59-B294-4559-852E-3F464FEB3D17}" dt="2023-09-14T22:50:52.721" v="26" actId="20577"/>
          <ac:spMkLst>
            <pc:docMk/>
            <pc:sldMk cId="0" sldId="264"/>
            <ac:spMk id="156" creationId="{00000000-0000-0000-0000-000000000000}"/>
          </ac:spMkLst>
        </pc:spChg>
        <pc:spChg chg="mod">
          <ac:chgData name="Juliane Liberto" userId="S::jlibert7@jh.edu::711e1a91-b9c3-49e9-9f19-0daa4d30318c" providerId="AD" clId="Web-{EF57AA59-B294-4559-852E-3F464FEB3D17}" dt="2023-09-14T22:50:59.174" v="28" actId="20577"/>
          <ac:spMkLst>
            <pc:docMk/>
            <pc:sldMk cId="0" sldId="264"/>
            <ac:spMk id="164" creationId="{00000000-0000-0000-0000-000000000000}"/>
          </ac:spMkLst>
        </pc:spChg>
        <pc:spChg chg="mod">
          <ac:chgData name="Juliane Liberto" userId="S::jlibert7@jh.edu::711e1a91-b9c3-49e9-9f19-0daa4d30318c" providerId="AD" clId="Web-{EF57AA59-B294-4559-852E-3F464FEB3D17}" dt="2023-09-14T22:51:02.346" v="31" actId="20577"/>
          <ac:spMkLst>
            <pc:docMk/>
            <pc:sldMk cId="0" sldId="264"/>
            <ac:spMk id="165" creationId="{00000000-0000-0000-0000-000000000000}"/>
          </ac:spMkLst>
        </pc:spChg>
      </pc:sldChg>
      <pc:sldChg chg="del">
        <pc:chgData name="Juliane Liberto" userId="S::jlibert7@jh.edu::711e1a91-b9c3-49e9-9f19-0daa4d30318c" providerId="AD" clId="Web-{EF57AA59-B294-4559-852E-3F464FEB3D17}" dt="2023-09-14T22:50:25.173" v="18"/>
        <pc:sldMkLst>
          <pc:docMk/>
          <pc:sldMk cId="0" sldId="265"/>
        </pc:sldMkLst>
      </pc:sldChg>
      <pc:sldChg chg="del">
        <pc:chgData name="Juliane Liberto" userId="S::jlibert7@jh.edu::711e1a91-b9c3-49e9-9f19-0daa4d30318c" providerId="AD" clId="Web-{EF57AA59-B294-4559-852E-3F464FEB3D17}" dt="2023-09-14T22:50:25.751" v="19"/>
        <pc:sldMkLst>
          <pc:docMk/>
          <pc:sldMk cId="0" sldId="266"/>
        </pc:sldMkLst>
      </pc:sldChg>
      <pc:sldChg chg="del">
        <pc:chgData name="Juliane Liberto" userId="S::jlibert7@jh.edu::711e1a91-b9c3-49e9-9f19-0daa4d30318c" providerId="AD" clId="Web-{EF57AA59-B294-4559-852E-3F464FEB3D17}" dt="2023-09-14T22:50:26.611" v="20"/>
        <pc:sldMkLst>
          <pc:docMk/>
          <pc:sldMk cId="0" sldId="267"/>
        </pc:sldMkLst>
      </pc:sldChg>
      <pc:sldChg chg="del">
        <pc:chgData name="Juliane Liberto" userId="S::jlibert7@jh.edu::711e1a91-b9c3-49e9-9f19-0daa4d30318c" providerId="AD" clId="Web-{EF57AA59-B294-4559-852E-3F464FEB3D17}" dt="2023-09-14T22:51:07.472" v="32"/>
        <pc:sldMkLst>
          <pc:docMk/>
          <pc:sldMk cId="614422500" sldId="275"/>
        </pc:sldMkLst>
      </pc:sldChg>
      <pc:sldChg chg="del">
        <pc:chgData name="Juliane Liberto" userId="S::jlibert7@jh.edu::711e1a91-b9c3-49e9-9f19-0daa4d30318c" providerId="AD" clId="Web-{EF57AA59-B294-4559-852E-3F464FEB3D17}" dt="2023-09-14T22:51:26.925" v="41"/>
        <pc:sldMkLst>
          <pc:docMk/>
          <pc:sldMk cId="4280780891" sldId="282"/>
        </pc:sldMkLst>
      </pc:sldChg>
      <pc:sldChg chg="modSp">
        <pc:chgData name="Juliane Liberto" userId="S::jlibert7@jh.edu::711e1a91-b9c3-49e9-9f19-0daa4d30318c" providerId="AD" clId="Web-{EF57AA59-B294-4559-852E-3F464FEB3D17}" dt="2023-09-14T23:21:09.490" v="521" actId="20577"/>
        <pc:sldMkLst>
          <pc:docMk/>
          <pc:sldMk cId="2855801908" sldId="283"/>
        </pc:sldMkLst>
        <pc:spChg chg="mod">
          <ac:chgData name="Juliane Liberto" userId="S::jlibert7@jh.edu::711e1a91-b9c3-49e9-9f19-0daa4d30318c" providerId="AD" clId="Web-{EF57AA59-B294-4559-852E-3F464FEB3D17}" dt="2023-09-14T23:21:09.490" v="521" actId="20577"/>
          <ac:spMkLst>
            <pc:docMk/>
            <pc:sldMk cId="2855801908" sldId="283"/>
            <ac:spMk id="10" creationId="{50CFFF69-FF94-73B2-EC07-914F2295B233}"/>
          </ac:spMkLst>
        </pc:spChg>
        <pc:spChg chg="mod">
          <ac:chgData name="Juliane Liberto" userId="S::jlibert7@jh.edu::711e1a91-b9c3-49e9-9f19-0daa4d30318c" providerId="AD" clId="Web-{EF57AA59-B294-4559-852E-3F464FEB3D17}" dt="2023-09-14T23:20:48.317" v="514"/>
          <ac:spMkLst>
            <pc:docMk/>
            <pc:sldMk cId="2855801908" sldId="283"/>
            <ac:spMk id="12" creationId="{DC5D02B2-314B-E8AF-EF48-A0E10BDB305A}"/>
          </ac:spMkLst>
        </pc:spChg>
        <pc:spChg chg="mod">
          <ac:chgData name="Juliane Liberto" userId="S::jlibert7@jh.edu::711e1a91-b9c3-49e9-9f19-0daa4d30318c" providerId="AD" clId="Web-{EF57AA59-B294-4559-852E-3F464FEB3D17}" dt="2023-09-14T23:21:01.443" v="518" actId="20577"/>
          <ac:spMkLst>
            <pc:docMk/>
            <pc:sldMk cId="2855801908" sldId="283"/>
            <ac:spMk id="14" creationId="{A9D8B833-CE25-23B6-29B5-E663B09AC245}"/>
          </ac:spMkLst>
        </pc:spChg>
      </pc:sldChg>
      <pc:sldChg chg="addSp delSp modSp">
        <pc:chgData name="Juliane Liberto" userId="S::jlibert7@jh.edu::711e1a91-b9c3-49e9-9f19-0daa4d30318c" providerId="AD" clId="Web-{EF57AA59-B294-4559-852E-3F464FEB3D17}" dt="2023-09-14T23:15:00.461" v="399" actId="20577"/>
        <pc:sldMkLst>
          <pc:docMk/>
          <pc:sldMk cId="276754375" sldId="284"/>
        </pc:sldMkLst>
        <pc:spChg chg="add del mod">
          <ac:chgData name="Juliane Liberto" userId="S::jlibert7@jh.edu::711e1a91-b9c3-49e9-9f19-0daa4d30318c" providerId="AD" clId="Web-{EF57AA59-B294-4559-852E-3F464FEB3D17}" dt="2023-09-14T22:52:24.709" v="54"/>
          <ac:spMkLst>
            <pc:docMk/>
            <pc:sldMk cId="276754375" sldId="284"/>
            <ac:spMk id="3" creationId="{63F20114-DDC3-A543-B059-B86BAF7F50F0}"/>
          </ac:spMkLst>
        </pc:spChg>
        <pc:spChg chg="mod">
          <ac:chgData name="Juliane Liberto" userId="S::jlibert7@jh.edu::711e1a91-b9c3-49e9-9f19-0daa4d30318c" providerId="AD" clId="Web-{EF57AA59-B294-4559-852E-3F464FEB3D17}" dt="2023-09-14T23:15:00.461" v="399" actId="20577"/>
          <ac:spMkLst>
            <pc:docMk/>
            <pc:sldMk cId="276754375" sldId="284"/>
            <ac:spMk id="5" creationId="{5E846AA0-781D-E37C-913E-1C1460C156C9}"/>
          </ac:spMkLst>
        </pc:spChg>
        <pc:spChg chg="add mod">
          <ac:chgData name="Juliane Liberto" userId="S::jlibert7@jh.edu::711e1a91-b9c3-49e9-9f19-0daa4d30318c" providerId="AD" clId="Web-{EF57AA59-B294-4559-852E-3F464FEB3D17}" dt="2023-09-14T22:59:10.427" v="203"/>
          <ac:spMkLst>
            <pc:docMk/>
            <pc:sldMk cId="276754375" sldId="284"/>
            <ac:spMk id="6" creationId="{140CA928-B29E-E75E-721A-A0254B10B1D2}"/>
          </ac:spMkLst>
        </pc:spChg>
        <pc:spChg chg="del">
          <ac:chgData name="Juliane Liberto" userId="S::jlibert7@jh.edu::711e1a91-b9c3-49e9-9f19-0daa4d30318c" providerId="AD" clId="Web-{EF57AA59-B294-4559-852E-3F464FEB3D17}" dt="2023-09-14T22:51:42.285" v="45"/>
          <ac:spMkLst>
            <pc:docMk/>
            <pc:sldMk cId="276754375" sldId="284"/>
            <ac:spMk id="8" creationId="{2D877AE6-5608-DC2A-F639-8518C5668038}"/>
          </ac:spMkLst>
        </pc:spChg>
        <pc:spChg chg="del">
          <ac:chgData name="Juliane Liberto" userId="S::jlibert7@jh.edu::711e1a91-b9c3-49e9-9f19-0daa4d30318c" providerId="AD" clId="Web-{EF57AA59-B294-4559-852E-3F464FEB3D17}" dt="2023-09-14T22:51:43.926" v="47"/>
          <ac:spMkLst>
            <pc:docMk/>
            <pc:sldMk cId="276754375" sldId="284"/>
            <ac:spMk id="9" creationId="{8F79CCD1-D0EA-12F4-1A02-A286AB844550}"/>
          </ac:spMkLst>
        </pc:spChg>
        <pc:spChg chg="del">
          <ac:chgData name="Juliane Liberto" userId="S::jlibert7@jh.edu::711e1a91-b9c3-49e9-9f19-0daa4d30318c" providerId="AD" clId="Web-{EF57AA59-B294-4559-852E-3F464FEB3D17}" dt="2023-09-14T22:51:43.082" v="46"/>
          <ac:spMkLst>
            <pc:docMk/>
            <pc:sldMk cId="276754375" sldId="284"/>
            <ac:spMk id="10" creationId="{40631B5A-BCFB-7C9C-9ABE-01B192BB6664}"/>
          </ac:spMkLst>
        </pc:spChg>
        <pc:spChg chg="add mod">
          <ac:chgData name="Juliane Liberto" userId="S::jlibert7@jh.edu::711e1a91-b9c3-49e9-9f19-0daa4d30318c" providerId="AD" clId="Web-{EF57AA59-B294-4559-852E-3F464FEB3D17}" dt="2023-09-14T22:55:32.762" v="165" actId="20577"/>
          <ac:spMkLst>
            <pc:docMk/>
            <pc:sldMk cId="276754375" sldId="284"/>
            <ac:spMk id="13" creationId="{2C04C04F-299C-A0C6-5D1D-112A02424001}"/>
          </ac:spMkLst>
        </pc:spChg>
        <pc:picChg chg="add mod">
          <ac:chgData name="Juliane Liberto" userId="S::jlibert7@jh.edu::711e1a91-b9c3-49e9-9f19-0daa4d30318c" providerId="AD" clId="Web-{EF57AA59-B294-4559-852E-3F464FEB3D17}" dt="2023-09-14T22:53:56.775" v="101" actId="1076"/>
          <ac:picMkLst>
            <pc:docMk/>
            <pc:sldMk cId="276754375" sldId="284"/>
            <ac:picMk id="11" creationId="{F943C484-5CFD-02E9-8CB5-E9C64274DE2D}"/>
          </ac:picMkLst>
        </pc:picChg>
      </pc:sldChg>
      <pc:sldChg chg="del">
        <pc:chgData name="Juliane Liberto" userId="S::jlibert7@jh.edu::711e1a91-b9c3-49e9-9f19-0daa4d30318c" providerId="AD" clId="Web-{EF57AA59-B294-4559-852E-3F464FEB3D17}" dt="2023-09-14T22:50:37.814" v="21"/>
        <pc:sldMkLst>
          <pc:docMk/>
          <pc:sldMk cId="4285997978" sldId="285"/>
        </pc:sldMkLst>
      </pc:sldChg>
      <pc:sldChg chg="del">
        <pc:chgData name="Juliane Liberto" userId="S::jlibert7@jh.edu::711e1a91-b9c3-49e9-9f19-0daa4d30318c" providerId="AD" clId="Web-{EF57AA59-B294-4559-852E-3F464FEB3D17}" dt="2023-09-14T22:51:10.675" v="33"/>
        <pc:sldMkLst>
          <pc:docMk/>
          <pc:sldMk cId="2849099251" sldId="286"/>
        </pc:sldMkLst>
      </pc:sldChg>
      <pc:sldChg chg="del">
        <pc:chgData name="Juliane Liberto" userId="S::jlibert7@jh.edu::711e1a91-b9c3-49e9-9f19-0daa4d30318c" providerId="AD" clId="Web-{EF57AA59-B294-4559-852E-3F464FEB3D17}" dt="2023-09-14T22:51:22.972" v="40"/>
        <pc:sldMkLst>
          <pc:docMk/>
          <pc:sldMk cId="4007911554" sldId="288"/>
        </pc:sldMkLst>
      </pc:sldChg>
      <pc:sldChg chg="del">
        <pc:chgData name="Juliane Liberto" userId="S::jlibert7@jh.edu::711e1a91-b9c3-49e9-9f19-0daa4d30318c" providerId="AD" clId="Web-{EF57AA59-B294-4559-852E-3F464FEB3D17}" dt="2023-09-14T23:23:42.652" v="546"/>
        <pc:sldMkLst>
          <pc:docMk/>
          <pc:sldMk cId="2402086923" sldId="289"/>
        </pc:sldMkLst>
      </pc:sldChg>
      <pc:sldChg chg="del">
        <pc:chgData name="Juliane Liberto" userId="S::jlibert7@jh.edu::711e1a91-b9c3-49e9-9f19-0daa4d30318c" providerId="AD" clId="Web-{EF57AA59-B294-4559-852E-3F464FEB3D17}" dt="2023-09-14T23:23:44.980" v="547"/>
        <pc:sldMkLst>
          <pc:docMk/>
          <pc:sldMk cId="3381024682" sldId="290"/>
        </pc:sldMkLst>
      </pc:sldChg>
      <pc:sldChg chg="del">
        <pc:chgData name="Juliane Liberto" userId="S::jlibert7@jh.edu::711e1a91-b9c3-49e9-9f19-0daa4d30318c" providerId="AD" clId="Web-{EF57AA59-B294-4559-852E-3F464FEB3D17}" dt="2023-09-14T22:49:20.358" v="11"/>
        <pc:sldMkLst>
          <pc:docMk/>
          <pc:sldMk cId="3020833417" sldId="291"/>
        </pc:sldMkLst>
      </pc:sldChg>
      <pc:sldChg chg="del">
        <pc:chgData name="Juliane Liberto" userId="S::jlibert7@jh.edu::711e1a91-b9c3-49e9-9f19-0daa4d30318c" providerId="AD" clId="Web-{EF57AA59-B294-4559-852E-3F464FEB3D17}" dt="2023-09-14T22:50:23.720" v="16"/>
        <pc:sldMkLst>
          <pc:docMk/>
          <pc:sldMk cId="0" sldId="292"/>
        </pc:sldMkLst>
      </pc:sldChg>
      <pc:sldChg chg="del">
        <pc:chgData name="Juliane Liberto" userId="S::jlibert7@jh.edu::711e1a91-b9c3-49e9-9f19-0daa4d30318c" providerId="AD" clId="Web-{EF57AA59-B294-4559-852E-3F464FEB3D17}" dt="2023-09-14T22:50:24.407" v="17"/>
        <pc:sldMkLst>
          <pc:docMk/>
          <pc:sldMk cId="0" sldId="293"/>
        </pc:sldMkLst>
      </pc:sldChg>
      <pc:sldChg chg="del">
        <pc:chgData name="Juliane Liberto" userId="S::jlibert7@jh.edu::711e1a91-b9c3-49e9-9f19-0daa4d30318c" providerId="AD" clId="Web-{EF57AA59-B294-4559-852E-3F464FEB3D17}" dt="2023-09-14T23:20:31.535" v="513"/>
        <pc:sldMkLst>
          <pc:docMk/>
          <pc:sldMk cId="647537002" sldId="294"/>
        </pc:sldMkLst>
      </pc:sldChg>
      <pc:sldChg chg="del">
        <pc:chgData name="Juliane Liberto" userId="S::jlibert7@jh.edu::711e1a91-b9c3-49e9-9f19-0daa4d30318c" providerId="AD" clId="Web-{EF57AA59-B294-4559-852E-3F464FEB3D17}" dt="2023-09-14T22:49:21.530" v="12"/>
        <pc:sldMkLst>
          <pc:docMk/>
          <pc:sldMk cId="1344397236" sldId="295"/>
        </pc:sldMkLst>
      </pc:sldChg>
      <pc:sldChg chg="del">
        <pc:chgData name="Juliane Liberto" userId="S::jlibert7@jh.edu::711e1a91-b9c3-49e9-9f19-0daa4d30318c" providerId="AD" clId="Web-{EF57AA59-B294-4559-852E-3F464FEB3D17}" dt="2023-09-14T22:50:19.923" v="13"/>
        <pc:sldMkLst>
          <pc:docMk/>
          <pc:sldMk cId="3350574098" sldId="296"/>
        </pc:sldMkLst>
      </pc:sldChg>
      <pc:sldChg chg="del">
        <pc:chgData name="Juliane Liberto" userId="S::jlibert7@jh.edu::711e1a91-b9c3-49e9-9f19-0daa4d30318c" providerId="AD" clId="Web-{EF57AA59-B294-4559-852E-3F464FEB3D17}" dt="2023-09-14T22:49:15.342" v="8"/>
        <pc:sldMkLst>
          <pc:docMk/>
          <pc:sldMk cId="2166049921" sldId="297"/>
        </pc:sldMkLst>
      </pc:sldChg>
      <pc:sldChg chg="del">
        <pc:chgData name="Juliane Liberto" userId="S::jlibert7@jh.edu::711e1a91-b9c3-49e9-9f19-0daa4d30318c" providerId="AD" clId="Web-{EF57AA59-B294-4559-852E-3F464FEB3D17}" dt="2023-09-14T22:49:19.561" v="9"/>
        <pc:sldMkLst>
          <pc:docMk/>
          <pc:sldMk cId="1525616977" sldId="298"/>
        </pc:sldMkLst>
      </pc:sldChg>
      <pc:sldChg chg="del">
        <pc:chgData name="Juliane Liberto" userId="S::jlibert7@jh.edu::711e1a91-b9c3-49e9-9f19-0daa4d30318c" providerId="AD" clId="Web-{EF57AA59-B294-4559-852E-3F464FEB3D17}" dt="2023-09-14T22:49:19.593" v="10"/>
        <pc:sldMkLst>
          <pc:docMk/>
          <pc:sldMk cId="453782207" sldId="299"/>
        </pc:sldMkLst>
      </pc:sldChg>
      <pc:sldChg chg="del">
        <pc:chgData name="Juliane Liberto" userId="S::jlibert7@jh.edu::711e1a91-b9c3-49e9-9f19-0daa4d30318c" providerId="AD" clId="Web-{EF57AA59-B294-4559-852E-3F464FEB3D17}" dt="2023-09-14T22:50:41.799" v="22"/>
        <pc:sldMkLst>
          <pc:docMk/>
          <pc:sldMk cId="688548642" sldId="300"/>
        </pc:sldMkLst>
      </pc:sldChg>
      <pc:sldChg chg="del">
        <pc:chgData name="Juliane Liberto" userId="S::jlibert7@jh.edu::711e1a91-b9c3-49e9-9f19-0daa4d30318c" providerId="AD" clId="Web-{EF57AA59-B294-4559-852E-3F464FEB3D17}" dt="2023-09-14T22:50:42.252" v="23"/>
        <pc:sldMkLst>
          <pc:docMk/>
          <pc:sldMk cId="1043104300" sldId="301"/>
        </pc:sldMkLst>
      </pc:sldChg>
      <pc:sldChg chg="del">
        <pc:chgData name="Juliane Liberto" userId="S::jlibert7@jh.edu::711e1a91-b9c3-49e9-9f19-0daa4d30318c" providerId="AD" clId="Web-{EF57AA59-B294-4559-852E-3F464FEB3D17}" dt="2023-09-14T22:50:43.158" v="24"/>
        <pc:sldMkLst>
          <pc:docMk/>
          <pc:sldMk cId="960940996" sldId="302"/>
        </pc:sldMkLst>
      </pc:sldChg>
      <pc:sldChg chg="del">
        <pc:chgData name="Juliane Liberto" userId="S::jlibert7@jh.edu::711e1a91-b9c3-49e9-9f19-0daa4d30318c" providerId="AD" clId="Web-{EF57AA59-B294-4559-852E-3F464FEB3D17}" dt="2023-09-14T22:50:44.361" v="25"/>
        <pc:sldMkLst>
          <pc:docMk/>
          <pc:sldMk cId="2642781656" sldId="303"/>
        </pc:sldMkLst>
      </pc:sldChg>
      <pc:sldChg chg="del">
        <pc:chgData name="Juliane Liberto" userId="S::jlibert7@jh.edu::711e1a91-b9c3-49e9-9f19-0daa4d30318c" providerId="AD" clId="Web-{EF57AA59-B294-4559-852E-3F464FEB3D17}" dt="2023-09-14T22:51:19.534" v="38"/>
        <pc:sldMkLst>
          <pc:docMk/>
          <pc:sldMk cId="171078043" sldId="305"/>
        </pc:sldMkLst>
      </pc:sldChg>
      <pc:sldChg chg="del">
        <pc:chgData name="Juliane Liberto" userId="S::jlibert7@jh.edu::711e1a91-b9c3-49e9-9f19-0daa4d30318c" providerId="AD" clId="Web-{EF57AA59-B294-4559-852E-3F464FEB3D17}" dt="2023-09-14T22:51:16.097" v="36"/>
        <pc:sldMkLst>
          <pc:docMk/>
          <pc:sldMk cId="3322753419" sldId="306"/>
        </pc:sldMkLst>
      </pc:sldChg>
      <pc:sldChg chg="del">
        <pc:chgData name="Juliane Liberto" userId="S::jlibert7@jh.edu::711e1a91-b9c3-49e9-9f19-0daa4d30318c" providerId="AD" clId="Web-{EF57AA59-B294-4559-852E-3F464FEB3D17}" dt="2023-09-14T22:51:17.863" v="37"/>
        <pc:sldMkLst>
          <pc:docMk/>
          <pc:sldMk cId="981124503" sldId="307"/>
        </pc:sldMkLst>
      </pc:sldChg>
      <pc:sldChg chg="del">
        <pc:chgData name="Juliane Liberto" userId="S::jlibert7@jh.edu::711e1a91-b9c3-49e9-9f19-0daa4d30318c" providerId="AD" clId="Web-{EF57AA59-B294-4559-852E-3F464FEB3D17}" dt="2023-09-14T22:51:21.003" v="39"/>
        <pc:sldMkLst>
          <pc:docMk/>
          <pc:sldMk cId="391949223" sldId="308"/>
        </pc:sldMkLst>
      </pc:sldChg>
      <pc:sldChg chg="del">
        <pc:chgData name="Juliane Liberto" userId="S::jlibert7@jh.edu::711e1a91-b9c3-49e9-9f19-0daa4d30318c" providerId="AD" clId="Web-{EF57AA59-B294-4559-852E-3F464FEB3D17}" dt="2023-09-14T22:51:12.472" v="34"/>
        <pc:sldMkLst>
          <pc:docMk/>
          <pc:sldMk cId="3272159628" sldId="309"/>
        </pc:sldMkLst>
      </pc:sldChg>
      <pc:sldChg chg="del">
        <pc:chgData name="Juliane Liberto" userId="S::jlibert7@jh.edu::711e1a91-b9c3-49e9-9f19-0daa4d30318c" providerId="AD" clId="Web-{EF57AA59-B294-4559-852E-3F464FEB3D17}" dt="2023-09-14T22:51:13.987" v="35"/>
        <pc:sldMkLst>
          <pc:docMk/>
          <pc:sldMk cId="610592428" sldId="310"/>
        </pc:sldMkLst>
      </pc:sldChg>
      <pc:sldChg chg="addSp delSp modSp add replId">
        <pc:chgData name="Juliane Liberto" userId="S::jlibert7@jh.edu::711e1a91-b9c3-49e9-9f19-0daa4d30318c" providerId="AD" clId="Web-{EF57AA59-B294-4559-852E-3F464FEB3D17}" dt="2023-09-14T23:28:45.680" v="558" actId="1076"/>
        <pc:sldMkLst>
          <pc:docMk/>
          <pc:sldMk cId="364391253" sldId="313"/>
        </pc:sldMkLst>
        <pc:spChg chg="add del mod">
          <ac:chgData name="Juliane Liberto" userId="S::jlibert7@jh.edu::711e1a91-b9c3-49e9-9f19-0daa4d30318c" providerId="AD" clId="Web-{EF57AA59-B294-4559-852E-3F464FEB3D17}" dt="2023-09-14T23:00:25.023" v="206"/>
          <ac:spMkLst>
            <pc:docMk/>
            <pc:sldMk cId="364391253" sldId="313"/>
            <ac:spMk id="4" creationId="{CDAE9D35-8561-B3A5-7FBD-80098E8A0575}"/>
          </ac:spMkLst>
        </pc:spChg>
        <pc:spChg chg="mod">
          <ac:chgData name="Juliane Liberto" userId="S::jlibert7@jh.edu::711e1a91-b9c3-49e9-9f19-0daa4d30318c" providerId="AD" clId="Web-{EF57AA59-B294-4559-852E-3F464FEB3D17}" dt="2023-09-14T23:15:51.322" v="414" actId="20577"/>
          <ac:spMkLst>
            <pc:docMk/>
            <pc:sldMk cId="364391253" sldId="313"/>
            <ac:spMk id="5" creationId="{5E846AA0-781D-E37C-913E-1C1460C156C9}"/>
          </ac:spMkLst>
        </pc:spChg>
        <pc:spChg chg="del mod">
          <ac:chgData name="Juliane Liberto" userId="S::jlibert7@jh.edu::711e1a91-b9c3-49e9-9f19-0daa4d30318c" providerId="AD" clId="Web-{EF57AA59-B294-4559-852E-3F464FEB3D17}" dt="2023-09-14T22:59:00.754" v="200"/>
          <ac:spMkLst>
            <pc:docMk/>
            <pc:sldMk cId="364391253" sldId="313"/>
            <ac:spMk id="6" creationId="{140CA928-B29E-E75E-721A-A0254B10B1D2}"/>
          </ac:spMkLst>
        </pc:spChg>
        <pc:spChg chg="add mod">
          <ac:chgData name="Juliane Liberto" userId="S::jlibert7@jh.edu::711e1a91-b9c3-49e9-9f19-0daa4d30318c" providerId="AD" clId="Web-{EF57AA59-B294-4559-852E-3F464FEB3D17}" dt="2023-09-14T23:01:22.978" v="213" actId="1076"/>
          <ac:spMkLst>
            <pc:docMk/>
            <pc:sldMk cId="364391253" sldId="313"/>
            <ac:spMk id="10" creationId="{48D8C8A7-4D23-2957-89B5-F6C3963BF01F}"/>
          </ac:spMkLst>
        </pc:spChg>
        <pc:spChg chg="del">
          <ac:chgData name="Juliane Liberto" userId="S::jlibert7@jh.edu::711e1a91-b9c3-49e9-9f19-0daa4d30318c" providerId="AD" clId="Web-{EF57AA59-B294-4559-852E-3F464FEB3D17}" dt="2023-09-14T22:55:42.216" v="168"/>
          <ac:spMkLst>
            <pc:docMk/>
            <pc:sldMk cId="364391253" sldId="313"/>
            <ac:spMk id="13" creationId="{2C04C04F-299C-A0C6-5D1D-112A02424001}"/>
          </ac:spMkLst>
        </pc:spChg>
        <pc:spChg chg="add mod">
          <ac:chgData name="Juliane Liberto" userId="S::jlibert7@jh.edu::711e1a91-b9c3-49e9-9f19-0daa4d30318c" providerId="AD" clId="Web-{EF57AA59-B294-4559-852E-3F464FEB3D17}" dt="2023-09-14T23:02:45.466" v="235" actId="14100"/>
          <ac:spMkLst>
            <pc:docMk/>
            <pc:sldMk cId="364391253" sldId="313"/>
            <ac:spMk id="16" creationId="{28B626AE-B39A-FB5B-C1B2-F0CF7FB760E2}"/>
          </ac:spMkLst>
        </pc:spChg>
        <pc:spChg chg="add mod">
          <ac:chgData name="Juliane Liberto" userId="S::jlibert7@jh.edu::711e1a91-b9c3-49e9-9f19-0daa4d30318c" providerId="AD" clId="Web-{EF57AA59-B294-4559-852E-3F464FEB3D17}" dt="2023-09-14T23:02:55.153" v="239" actId="1076"/>
          <ac:spMkLst>
            <pc:docMk/>
            <pc:sldMk cId="364391253" sldId="313"/>
            <ac:spMk id="17" creationId="{E57444A1-F925-A17B-06B7-B425938564F4}"/>
          </ac:spMkLst>
        </pc:spChg>
        <pc:spChg chg="add mod">
          <ac:chgData name="Juliane Liberto" userId="S::jlibert7@jh.edu::711e1a91-b9c3-49e9-9f19-0daa4d30318c" providerId="AD" clId="Web-{EF57AA59-B294-4559-852E-3F464FEB3D17}" dt="2023-09-14T23:28:45.680" v="558" actId="1076"/>
          <ac:spMkLst>
            <pc:docMk/>
            <pc:sldMk cId="364391253" sldId="313"/>
            <ac:spMk id="19" creationId="{AAC20950-0B4B-B7E8-32FA-B6C9FDE35EE6}"/>
          </ac:spMkLst>
        </pc:spChg>
        <pc:picChg chg="add del mod">
          <ac:chgData name="Juliane Liberto" userId="S::jlibert7@jh.edu::711e1a91-b9c3-49e9-9f19-0daa4d30318c" providerId="AD" clId="Web-{EF57AA59-B294-4559-852E-3F464FEB3D17}" dt="2023-09-14T23:00:22.585" v="205"/>
          <ac:picMkLst>
            <pc:docMk/>
            <pc:sldMk cId="364391253" sldId="313"/>
            <ac:picMk id="2" creationId="{EF672BD3-8ECC-B102-2B49-5B5E874C475A}"/>
          </ac:picMkLst>
        </pc:picChg>
        <pc:picChg chg="add mod">
          <ac:chgData name="Juliane Liberto" userId="S::jlibert7@jh.edu::711e1a91-b9c3-49e9-9f19-0daa4d30318c" providerId="AD" clId="Web-{EF57AA59-B294-4559-852E-3F464FEB3D17}" dt="2023-09-14T23:01:14.744" v="211" actId="1076"/>
          <ac:picMkLst>
            <pc:docMk/>
            <pc:sldMk cId="364391253" sldId="313"/>
            <ac:picMk id="8" creationId="{F2EDE71E-14EE-D843-4F3B-B30265566C8E}"/>
          </ac:picMkLst>
        </pc:picChg>
        <pc:picChg chg="del">
          <ac:chgData name="Juliane Liberto" userId="S::jlibert7@jh.edu::711e1a91-b9c3-49e9-9f19-0daa4d30318c" providerId="AD" clId="Web-{EF57AA59-B294-4559-852E-3F464FEB3D17}" dt="2023-09-14T22:55:38.997" v="167"/>
          <ac:picMkLst>
            <pc:docMk/>
            <pc:sldMk cId="364391253" sldId="313"/>
            <ac:picMk id="11" creationId="{F943C484-5CFD-02E9-8CB5-E9C64274DE2D}"/>
          </ac:picMkLst>
        </pc:picChg>
        <pc:picChg chg="add del mod">
          <ac:chgData name="Juliane Liberto" userId="S::jlibert7@jh.edu::711e1a91-b9c3-49e9-9f19-0daa4d30318c" providerId="AD" clId="Web-{EF57AA59-B294-4559-852E-3F464FEB3D17}" dt="2023-09-14T23:01:55.526" v="218"/>
          <ac:picMkLst>
            <pc:docMk/>
            <pc:sldMk cId="364391253" sldId="313"/>
            <ac:picMk id="12" creationId="{8C6BE9B8-8202-ECFC-3AE0-71E51FA9E99A}"/>
          </ac:picMkLst>
        </pc:picChg>
        <pc:picChg chg="add mod">
          <ac:chgData name="Juliane Liberto" userId="S::jlibert7@jh.edu::711e1a91-b9c3-49e9-9f19-0daa4d30318c" providerId="AD" clId="Web-{EF57AA59-B294-4559-852E-3F464FEB3D17}" dt="2023-09-14T23:02:49.716" v="238" actId="1076"/>
          <ac:picMkLst>
            <pc:docMk/>
            <pc:sldMk cId="364391253" sldId="313"/>
            <ac:picMk id="14" creationId="{34502547-9545-E27D-1348-D411C64DCF04}"/>
          </ac:picMkLst>
        </pc:picChg>
        <pc:picChg chg="add mod ord">
          <ac:chgData name="Juliane Liberto" userId="S::jlibert7@jh.edu::711e1a91-b9c3-49e9-9f19-0daa4d30318c" providerId="AD" clId="Web-{EF57AA59-B294-4559-852E-3F464FEB3D17}" dt="2023-09-14T23:02:35.262" v="232"/>
          <ac:picMkLst>
            <pc:docMk/>
            <pc:sldMk cId="364391253" sldId="313"/>
            <ac:picMk id="15" creationId="{150737BE-16CD-F26E-A9BA-BCC9B14F645B}"/>
          </ac:picMkLst>
        </pc:picChg>
      </pc:sldChg>
      <pc:sldChg chg="addSp delSp modSp add ord replId">
        <pc:chgData name="Juliane Liberto" userId="S::jlibert7@jh.edu::711e1a91-b9c3-49e9-9f19-0daa4d30318c" providerId="AD" clId="Web-{EF57AA59-B294-4559-852E-3F464FEB3D17}" dt="2023-09-14T23:28:52.540" v="560" actId="1076"/>
        <pc:sldMkLst>
          <pc:docMk/>
          <pc:sldMk cId="1614170529" sldId="314"/>
        </pc:sldMkLst>
        <pc:spChg chg="add mod">
          <ac:chgData name="Juliane Liberto" userId="S::jlibert7@jh.edu::711e1a91-b9c3-49e9-9f19-0daa4d30318c" providerId="AD" clId="Web-{EF57AA59-B294-4559-852E-3F464FEB3D17}" dt="2023-09-14T22:57:07.735" v="179" actId="14100"/>
          <ac:spMkLst>
            <pc:docMk/>
            <pc:sldMk cId="1614170529" sldId="314"/>
            <ac:spMk id="3" creationId="{8009E0E3-B916-AFB7-E344-75DBB5986D48}"/>
          </ac:spMkLst>
        </pc:spChg>
        <pc:spChg chg="mod">
          <ac:chgData name="Juliane Liberto" userId="S::jlibert7@jh.edu::711e1a91-b9c3-49e9-9f19-0daa4d30318c" providerId="AD" clId="Web-{EF57AA59-B294-4559-852E-3F464FEB3D17}" dt="2023-09-14T23:15:35.509" v="406" actId="20577"/>
          <ac:spMkLst>
            <pc:docMk/>
            <pc:sldMk cId="1614170529" sldId="314"/>
            <ac:spMk id="5" creationId="{5E846AA0-781D-E37C-913E-1C1460C156C9}"/>
          </ac:spMkLst>
        </pc:spChg>
        <pc:spChg chg="del">
          <ac:chgData name="Juliane Liberto" userId="S::jlibert7@jh.edu::711e1a91-b9c3-49e9-9f19-0daa4d30318c" providerId="AD" clId="Web-{EF57AA59-B294-4559-852E-3F464FEB3D17}" dt="2023-09-14T22:59:03.254" v="201"/>
          <ac:spMkLst>
            <pc:docMk/>
            <pc:sldMk cId="1614170529" sldId="314"/>
            <ac:spMk id="6" creationId="{140CA928-B29E-E75E-721A-A0254B10B1D2}"/>
          </ac:spMkLst>
        </pc:spChg>
        <pc:spChg chg="add mod">
          <ac:chgData name="Juliane Liberto" userId="S::jlibert7@jh.edu::711e1a91-b9c3-49e9-9f19-0daa4d30318c" providerId="AD" clId="Web-{EF57AA59-B294-4559-852E-3F464FEB3D17}" dt="2023-09-14T22:57:47.017" v="192" actId="14100"/>
          <ac:spMkLst>
            <pc:docMk/>
            <pc:sldMk cId="1614170529" sldId="314"/>
            <ac:spMk id="8" creationId="{14B4CD33-7A9C-F865-41D9-19A06AE72E8F}"/>
          </ac:spMkLst>
        </pc:spChg>
        <pc:spChg chg="add mod">
          <ac:chgData name="Juliane Liberto" userId="S::jlibert7@jh.edu::711e1a91-b9c3-49e9-9f19-0daa4d30318c" providerId="AD" clId="Web-{EF57AA59-B294-4559-852E-3F464FEB3D17}" dt="2023-09-14T23:28:52.540" v="560" actId="1076"/>
          <ac:spMkLst>
            <pc:docMk/>
            <pc:sldMk cId="1614170529" sldId="314"/>
            <ac:spMk id="10" creationId="{10148812-2909-2A59-5ED7-70BA41774830}"/>
          </ac:spMkLst>
        </pc:spChg>
        <pc:picChg chg="add mod">
          <ac:chgData name="Juliane Liberto" userId="S::jlibert7@jh.edu::711e1a91-b9c3-49e9-9f19-0daa4d30318c" providerId="AD" clId="Web-{EF57AA59-B294-4559-852E-3F464FEB3D17}" dt="2023-09-14T22:57:36.986" v="187" actId="1076"/>
          <ac:picMkLst>
            <pc:docMk/>
            <pc:sldMk cId="1614170529" sldId="314"/>
            <ac:picMk id="4" creationId="{17813D47-8127-07BB-0B56-FC90AC31D345}"/>
          </ac:picMkLst>
        </pc:picChg>
      </pc:sldChg>
      <pc:sldChg chg="addSp delSp modSp add replId">
        <pc:chgData name="Juliane Liberto" userId="S::jlibert7@jh.edu::711e1a91-b9c3-49e9-9f19-0daa4d30318c" providerId="AD" clId="Web-{EF57AA59-B294-4559-852E-3F464FEB3D17}" dt="2023-09-14T23:16:00.213" v="417" actId="20577"/>
        <pc:sldMkLst>
          <pc:docMk/>
          <pc:sldMk cId="875535370" sldId="315"/>
        </pc:sldMkLst>
        <pc:spChg chg="add mod">
          <ac:chgData name="Juliane Liberto" userId="S::jlibert7@jh.edu::711e1a91-b9c3-49e9-9f19-0daa4d30318c" providerId="AD" clId="Web-{EF57AA59-B294-4559-852E-3F464FEB3D17}" dt="2023-09-14T23:04:04.437" v="252" actId="1076"/>
          <ac:spMkLst>
            <pc:docMk/>
            <pc:sldMk cId="875535370" sldId="315"/>
            <ac:spMk id="4" creationId="{A46F1B2B-C27A-21D9-7BE4-312F7C3C7EC2}"/>
          </ac:spMkLst>
        </pc:spChg>
        <pc:spChg chg="mod">
          <ac:chgData name="Juliane Liberto" userId="S::jlibert7@jh.edu::711e1a91-b9c3-49e9-9f19-0daa4d30318c" providerId="AD" clId="Web-{EF57AA59-B294-4559-852E-3F464FEB3D17}" dt="2023-09-14T23:16:00.213" v="417" actId="20577"/>
          <ac:spMkLst>
            <pc:docMk/>
            <pc:sldMk cId="875535370" sldId="315"/>
            <ac:spMk id="5" creationId="{5E846AA0-781D-E37C-913E-1C1460C156C9}"/>
          </ac:spMkLst>
        </pc:spChg>
        <pc:spChg chg="del">
          <ac:chgData name="Juliane Liberto" userId="S::jlibert7@jh.edu::711e1a91-b9c3-49e9-9f19-0daa4d30318c" providerId="AD" clId="Web-{EF57AA59-B294-4559-852E-3F464FEB3D17}" dt="2023-09-14T23:03:16.967" v="242"/>
          <ac:spMkLst>
            <pc:docMk/>
            <pc:sldMk cId="875535370" sldId="315"/>
            <ac:spMk id="10" creationId="{48D8C8A7-4D23-2957-89B5-F6C3963BF01F}"/>
          </ac:spMkLst>
        </pc:spChg>
        <pc:spChg chg="del">
          <ac:chgData name="Juliane Liberto" userId="S::jlibert7@jh.edu::711e1a91-b9c3-49e9-9f19-0daa4d30318c" providerId="AD" clId="Web-{EF57AA59-B294-4559-852E-3F464FEB3D17}" dt="2023-09-14T23:03:21.654" v="246"/>
          <ac:spMkLst>
            <pc:docMk/>
            <pc:sldMk cId="875535370" sldId="315"/>
            <ac:spMk id="16" creationId="{28B626AE-B39A-FB5B-C1B2-F0CF7FB760E2}"/>
          </ac:spMkLst>
        </pc:spChg>
        <pc:spChg chg="del">
          <ac:chgData name="Juliane Liberto" userId="S::jlibert7@jh.edu::711e1a91-b9c3-49e9-9f19-0daa4d30318c" providerId="AD" clId="Web-{EF57AA59-B294-4559-852E-3F464FEB3D17}" dt="2023-09-14T23:03:18.592" v="243"/>
          <ac:spMkLst>
            <pc:docMk/>
            <pc:sldMk cId="875535370" sldId="315"/>
            <ac:spMk id="17" creationId="{E57444A1-F925-A17B-06B7-B425938564F4}"/>
          </ac:spMkLst>
        </pc:spChg>
        <pc:picChg chg="add mod">
          <ac:chgData name="Juliane Liberto" userId="S::jlibert7@jh.edu::711e1a91-b9c3-49e9-9f19-0daa4d30318c" providerId="AD" clId="Web-{EF57AA59-B294-4559-852E-3F464FEB3D17}" dt="2023-09-14T23:03:53.734" v="250" actId="1076"/>
          <ac:picMkLst>
            <pc:docMk/>
            <pc:sldMk cId="875535370" sldId="315"/>
            <ac:picMk id="2" creationId="{EBF3F51D-A6DA-1674-C500-84190EA82D6D}"/>
          </ac:picMkLst>
        </pc:picChg>
        <pc:picChg chg="add mod">
          <ac:chgData name="Juliane Liberto" userId="S::jlibert7@jh.edu::711e1a91-b9c3-49e9-9f19-0daa4d30318c" providerId="AD" clId="Web-{EF57AA59-B294-4559-852E-3F464FEB3D17}" dt="2023-09-14T23:04:26.579" v="256" actId="1076"/>
          <ac:picMkLst>
            <pc:docMk/>
            <pc:sldMk cId="875535370" sldId="315"/>
            <ac:picMk id="6" creationId="{B3B5C463-F129-D989-3ACA-050D3DBDEFCE}"/>
          </ac:picMkLst>
        </pc:picChg>
        <pc:picChg chg="del">
          <ac:chgData name="Juliane Liberto" userId="S::jlibert7@jh.edu::711e1a91-b9c3-49e9-9f19-0daa4d30318c" providerId="AD" clId="Web-{EF57AA59-B294-4559-852E-3F464FEB3D17}" dt="2023-09-14T23:03:15.701" v="241"/>
          <ac:picMkLst>
            <pc:docMk/>
            <pc:sldMk cId="875535370" sldId="315"/>
            <ac:picMk id="8" creationId="{F2EDE71E-14EE-D843-4F3B-B30265566C8E}"/>
          </ac:picMkLst>
        </pc:picChg>
        <pc:picChg chg="add mod">
          <ac:chgData name="Juliane Liberto" userId="S::jlibert7@jh.edu::711e1a91-b9c3-49e9-9f19-0daa4d30318c" providerId="AD" clId="Web-{EF57AA59-B294-4559-852E-3F464FEB3D17}" dt="2023-09-14T23:04:41.610" v="262" actId="1076"/>
          <ac:picMkLst>
            <pc:docMk/>
            <pc:sldMk cId="875535370" sldId="315"/>
            <ac:picMk id="9" creationId="{B2DE4754-3030-9A4A-6D8A-DAE4E64A05EB}"/>
          </ac:picMkLst>
        </pc:picChg>
        <pc:picChg chg="del">
          <ac:chgData name="Juliane Liberto" userId="S::jlibert7@jh.edu::711e1a91-b9c3-49e9-9f19-0daa4d30318c" providerId="AD" clId="Web-{EF57AA59-B294-4559-852E-3F464FEB3D17}" dt="2023-09-14T23:03:20.029" v="245"/>
          <ac:picMkLst>
            <pc:docMk/>
            <pc:sldMk cId="875535370" sldId="315"/>
            <ac:picMk id="14" creationId="{34502547-9545-E27D-1348-D411C64DCF04}"/>
          </ac:picMkLst>
        </pc:picChg>
        <pc:picChg chg="del">
          <ac:chgData name="Juliane Liberto" userId="S::jlibert7@jh.edu::711e1a91-b9c3-49e9-9f19-0daa4d30318c" providerId="AD" clId="Web-{EF57AA59-B294-4559-852E-3F464FEB3D17}" dt="2023-09-14T23:03:19.389" v="244"/>
          <ac:picMkLst>
            <pc:docMk/>
            <pc:sldMk cId="875535370" sldId="315"/>
            <ac:picMk id="15" creationId="{150737BE-16CD-F26E-A9BA-BCC9B14F645B}"/>
          </ac:picMkLst>
        </pc:picChg>
      </pc:sldChg>
      <pc:sldChg chg="addSp delSp modSp add del ord replId">
        <pc:chgData name="Juliane Liberto" userId="S::jlibert7@jh.edu::711e1a91-b9c3-49e9-9f19-0daa4d30318c" providerId="AD" clId="Web-{EF57AA59-B294-4559-852E-3F464FEB3D17}" dt="2023-09-14T23:12:03.970" v="373"/>
        <pc:sldMkLst>
          <pc:docMk/>
          <pc:sldMk cId="997996598" sldId="316"/>
        </pc:sldMkLst>
        <pc:spChg chg="mod">
          <ac:chgData name="Juliane Liberto" userId="S::jlibert7@jh.edu::711e1a91-b9c3-49e9-9f19-0daa4d30318c" providerId="AD" clId="Web-{EF57AA59-B294-4559-852E-3F464FEB3D17}" dt="2023-09-14T23:04:53.783" v="266" actId="1076"/>
          <ac:spMkLst>
            <pc:docMk/>
            <pc:sldMk cId="997996598" sldId="316"/>
            <ac:spMk id="4" creationId="{A46F1B2B-C27A-21D9-7BE4-312F7C3C7EC2}"/>
          </ac:spMkLst>
        </pc:spChg>
        <pc:picChg chg="add mod">
          <ac:chgData name="Juliane Liberto" userId="S::jlibert7@jh.edu::711e1a91-b9c3-49e9-9f19-0daa4d30318c" providerId="AD" clId="Web-{EF57AA59-B294-4559-852E-3F464FEB3D17}" dt="2023-09-14T23:05:54.191" v="277" actId="1076"/>
          <ac:picMkLst>
            <pc:docMk/>
            <pc:sldMk cId="997996598" sldId="316"/>
            <ac:picMk id="3" creationId="{2965C768-364B-45C6-4C9A-2CCDADE5F9B8}"/>
          </ac:picMkLst>
        </pc:picChg>
        <pc:picChg chg="del">
          <ac:chgData name="Juliane Liberto" userId="S::jlibert7@jh.edu::711e1a91-b9c3-49e9-9f19-0daa4d30318c" providerId="AD" clId="Web-{EF57AA59-B294-4559-852E-3F464FEB3D17}" dt="2023-09-14T23:04:49.126" v="264"/>
          <ac:picMkLst>
            <pc:docMk/>
            <pc:sldMk cId="997996598" sldId="316"/>
            <ac:picMk id="6" creationId="{B3B5C463-F129-D989-3ACA-050D3DBDEFCE}"/>
          </ac:picMkLst>
        </pc:picChg>
        <pc:picChg chg="add mod">
          <ac:chgData name="Juliane Liberto" userId="S::jlibert7@jh.edu::711e1a91-b9c3-49e9-9f19-0daa4d30318c" providerId="AD" clId="Web-{EF57AA59-B294-4559-852E-3F464FEB3D17}" dt="2023-09-14T23:05:56.035" v="278" actId="1076"/>
          <ac:picMkLst>
            <pc:docMk/>
            <pc:sldMk cId="997996598" sldId="316"/>
            <ac:picMk id="8" creationId="{5C0B78E3-F8B9-E7D5-990C-AB3C0FCF2577}"/>
          </ac:picMkLst>
        </pc:picChg>
        <pc:picChg chg="del">
          <ac:chgData name="Juliane Liberto" userId="S::jlibert7@jh.edu::711e1a91-b9c3-49e9-9f19-0daa4d30318c" providerId="AD" clId="Web-{EF57AA59-B294-4559-852E-3F464FEB3D17}" dt="2023-09-14T23:04:49.861" v="265"/>
          <ac:picMkLst>
            <pc:docMk/>
            <pc:sldMk cId="997996598" sldId="316"/>
            <ac:picMk id="9" creationId="{B2DE4754-3030-9A4A-6D8A-DAE4E64A05EB}"/>
          </ac:picMkLst>
        </pc:picChg>
        <pc:picChg chg="add mod">
          <ac:chgData name="Juliane Liberto" userId="S::jlibert7@jh.edu::711e1a91-b9c3-49e9-9f19-0daa4d30318c" providerId="AD" clId="Web-{EF57AA59-B294-4559-852E-3F464FEB3D17}" dt="2023-09-14T23:05:58.566" v="279" actId="1076"/>
          <ac:picMkLst>
            <pc:docMk/>
            <pc:sldMk cId="997996598" sldId="316"/>
            <ac:picMk id="10" creationId="{F0E8258B-CD9A-89F0-4CB0-605383808F95}"/>
          </ac:picMkLst>
        </pc:picChg>
      </pc:sldChg>
      <pc:sldChg chg="addSp modSp add replId">
        <pc:chgData name="Juliane Liberto" userId="S::jlibert7@jh.edu::711e1a91-b9c3-49e9-9f19-0daa4d30318c" providerId="AD" clId="Web-{EF57AA59-B294-4559-852E-3F464FEB3D17}" dt="2023-09-14T23:28:38.914" v="556" actId="1076"/>
        <pc:sldMkLst>
          <pc:docMk/>
          <pc:sldMk cId="1478301137" sldId="317"/>
        </pc:sldMkLst>
        <pc:spChg chg="mod">
          <ac:chgData name="Juliane Liberto" userId="S::jlibert7@jh.edu::711e1a91-b9c3-49e9-9f19-0daa4d30318c" providerId="AD" clId="Web-{EF57AA59-B294-4559-852E-3F464FEB3D17}" dt="2023-09-14T23:19:25.361" v="494" actId="20577"/>
          <ac:spMkLst>
            <pc:docMk/>
            <pc:sldMk cId="1478301137" sldId="317"/>
            <ac:spMk id="5" creationId="{5E846AA0-781D-E37C-913E-1C1460C156C9}"/>
          </ac:spMkLst>
        </pc:spChg>
        <pc:spChg chg="add mod">
          <ac:chgData name="Juliane Liberto" userId="S::jlibert7@jh.edu::711e1a91-b9c3-49e9-9f19-0daa4d30318c" providerId="AD" clId="Web-{EF57AA59-B294-4559-852E-3F464FEB3D17}" dt="2023-09-14T23:19:41.549" v="497" actId="14100"/>
          <ac:spMkLst>
            <pc:docMk/>
            <pc:sldMk cId="1478301137" sldId="317"/>
            <ac:spMk id="6" creationId="{2FA66DC7-48D2-2726-5EB0-7CD0098D95CB}"/>
          </ac:spMkLst>
        </pc:spChg>
        <pc:spChg chg="add mod">
          <ac:chgData name="Juliane Liberto" userId="S::jlibert7@jh.edu::711e1a91-b9c3-49e9-9f19-0daa4d30318c" providerId="AD" clId="Web-{EF57AA59-B294-4559-852E-3F464FEB3D17}" dt="2023-09-14T23:19:52.878" v="502" actId="14100"/>
          <ac:spMkLst>
            <pc:docMk/>
            <pc:sldMk cId="1478301137" sldId="317"/>
            <ac:spMk id="9" creationId="{76D38F2B-8FFF-B544-EAB1-15A6C36DD7A4}"/>
          </ac:spMkLst>
        </pc:spChg>
        <pc:spChg chg="add mod">
          <ac:chgData name="Juliane Liberto" userId="S::jlibert7@jh.edu::711e1a91-b9c3-49e9-9f19-0daa4d30318c" providerId="AD" clId="Web-{EF57AA59-B294-4559-852E-3F464FEB3D17}" dt="2023-09-14T23:20:00.190" v="505" actId="14100"/>
          <ac:spMkLst>
            <pc:docMk/>
            <pc:sldMk cId="1478301137" sldId="317"/>
            <ac:spMk id="11" creationId="{F169BF63-C906-7718-C2C0-C34E41D342FE}"/>
          </ac:spMkLst>
        </pc:spChg>
        <pc:spChg chg="add mod">
          <ac:chgData name="Juliane Liberto" userId="S::jlibert7@jh.edu::711e1a91-b9c3-49e9-9f19-0daa4d30318c" providerId="AD" clId="Web-{EF57AA59-B294-4559-852E-3F464FEB3D17}" dt="2023-09-14T23:28:38.914" v="556" actId="1076"/>
          <ac:spMkLst>
            <pc:docMk/>
            <pc:sldMk cId="1478301137" sldId="317"/>
            <ac:spMk id="13" creationId="{6E58F18B-4487-251E-5070-A79939016160}"/>
          </ac:spMkLst>
        </pc:spChg>
      </pc:sldChg>
      <pc:sldChg chg="addSp delSp modSp add replId">
        <pc:chgData name="Juliane Liberto" userId="S::jlibert7@jh.edu::711e1a91-b9c3-49e9-9f19-0daa4d30318c" providerId="AD" clId="Web-{EF57AA59-B294-4559-852E-3F464FEB3D17}" dt="2023-09-14T23:28:32.430" v="554"/>
        <pc:sldMkLst>
          <pc:docMk/>
          <pc:sldMk cId="3086053149" sldId="318"/>
        </pc:sldMkLst>
        <pc:spChg chg="del">
          <ac:chgData name="Juliane Liberto" userId="S::jlibert7@jh.edu::711e1a91-b9c3-49e9-9f19-0daa4d30318c" providerId="AD" clId="Web-{EF57AA59-B294-4559-852E-3F464FEB3D17}" dt="2023-09-14T23:06:28.739" v="286"/>
          <ac:spMkLst>
            <pc:docMk/>
            <pc:sldMk cId="3086053149" sldId="318"/>
            <ac:spMk id="4" creationId="{A46F1B2B-C27A-21D9-7BE4-312F7C3C7EC2}"/>
          </ac:spMkLst>
        </pc:spChg>
        <pc:spChg chg="mod">
          <ac:chgData name="Juliane Liberto" userId="S::jlibert7@jh.edu::711e1a91-b9c3-49e9-9f19-0daa4d30318c" providerId="AD" clId="Web-{EF57AA59-B294-4559-852E-3F464FEB3D17}" dt="2023-09-14T23:17:06.606" v="451" actId="20577"/>
          <ac:spMkLst>
            <pc:docMk/>
            <pc:sldMk cId="3086053149" sldId="318"/>
            <ac:spMk id="5" creationId="{5E846AA0-781D-E37C-913E-1C1460C156C9}"/>
          </ac:spMkLst>
        </pc:spChg>
        <pc:spChg chg="add mod">
          <ac:chgData name="Juliane Liberto" userId="S::jlibert7@jh.edu::711e1a91-b9c3-49e9-9f19-0daa4d30318c" providerId="AD" clId="Web-{EF57AA59-B294-4559-852E-3F464FEB3D17}" dt="2023-09-14T23:07:06.116" v="293" actId="1076"/>
          <ac:spMkLst>
            <pc:docMk/>
            <pc:sldMk cId="3086053149" sldId="318"/>
            <ac:spMk id="11" creationId="{29069D4E-AD0C-1880-4D8D-0E133BB5C38F}"/>
          </ac:spMkLst>
        </pc:spChg>
        <pc:spChg chg="add mod">
          <ac:chgData name="Juliane Liberto" userId="S::jlibert7@jh.edu::711e1a91-b9c3-49e9-9f19-0daa4d30318c" providerId="AD" clId="Web-{EF57AA59-B294-4559-852E-3F464FEB3D17}" dt="2023-09-14T23:12:28.627" v="375" actId="20577"/>
          <ac:spMkLst>
            <pc:docMk/>
            <pc:sldMk cId="3086053149" sldId="318"/>
            <ac:spMk id="12" creationId="{006C9780-0828-55EF-E977-4886AFCD51B0}"/>
          </ac:spMkLst>
        </pc:spChg>
        <pc:spChg chg="add">
          <ac:chgData name="Juliane Liberto" userId="S::jlibert7@jh.edu::711e1a91-b9c3-49e9-9f19-0daa4d30318c" providerId="AD" clId="Web-{EF57AA59-B294-4559-852E-3F464FEB3D17}" dt="2023-09-14T23:28:32.430" v="554"/>
          <ac:spMkLst>
            <pc:docMk/>
            <pc:sldMk cId="3086053149" sldId="318"/>
            <ac:spMk id="14" creationId="{AE3953C0-DD45-F3D2-5014-8C04F7993E26}"/>
          </ac:spMkLst>
        </pc:spChg>
        <pc:picChg chg="del">
          <ac:chgData name="Juliane Liberto" userId="S::jlibert7@jh.edu::711e1a91-b9c3-49e9-9f19-0daa4d30318c" providerId="AD" clId="Web-{EF57AA59-B294-4559-852E-3F464FEB3D17}" dt="2023-09-14T23:06:27.849" v="285"/>
          <ac:picMkLst>
            <pc:docMk/>
            <pc:sldMk cId="3086053149" sldId="318"/>
            <ac:picMk id="2" creationId="{EBF3F51D-A6DA-1674-C500-84190EA82D6D}"/>
          </ac:picMkLst>
        </pc:picChg>
        <pc:picChg chg="del">
          <ac:chgData name="Juliane Liberto" userId="S::jlibert7@jh.edu::711e1a91-b9c3-49e9-9f19-0daa4d30318c" providerId="AD" clId="Web-{EF57AA59-B294-4559-852E-3F464FEB3D17}" dt="2023-09-14T23:06:25.630" v="282"/>
          <ac:picMkLst>
            <pc:docMk/>
            <pc:sldMk cId="3086053149" sldId="318"/>
            <ac:picMk id="3" creationId="{2965C768-364B-45C6-4C9A-2CCDADE5F9B8}"/>
          </ac:picMkLst>
        </pc:picChg>
        <pc:picChg chg="add mod">
          <ac:chgData name="Juliane Liberto" userId="S::jlibert7@jh.edu::711e1a91-b9c3-49e9-9f19-0daa4d30318c" providerId="AD" clId="Web-{EF57AA59-B294-4559-852E-3F464FEB3D17}" dt="2023-09-14T23:06:51.459" v="291" actId="14100"/>
          <ac:picMkLst>
            <pc:docMk/>
            <pc:sldMk cId="3086053149" sldId="318"/>
            <ac:picMk id="6" creationId="{A35F0094-0F43-5E80-02B4-0F135018511E}"/>
          </ac:picMkLst>
        </pc:picChg>
        <pc:picChg chg="del">
          <ac:chgData name="Juliane Liberto" userId="S::jlibert7@jh.edu::711e1a91-b9c3-49e9-9f19-0daa4d30318c" providerId="AD" clId="Web-{EF57AA59-B294-4559-852E-3F464FEB3D17}" dt="2023-09-14T23:06:26.458" v="283"/>
          <ac:picMkLst>
            <pc:docMk/>
            <pc:sldMk cId="3086053149" sldId="318"/>
            <ac:picMk id="8" creationId="{5C0B78E3-F8B9-E7D5-990C-AB3C0FCF2577}"/>
          </ac:picMkLst>
        </pc:picChg>
        <pc:picChg chg="del">
          <ac:chgData name="Juliane Liberto" userId="S::jlibert7@jh.edu::711e1a91-b9c3-49e9-9f19-0daa4d30318c" providerId="AD" clId="Web-{EF57AA59-B294-4559-852E-3F464FEB3D17}" dt="2023-09-14T23:06:27.145" v="284"/>
          <ac:picMkLst>
            <pc:docMk/>
            <pc:sldMk cId="3086053149" sldId="318"/>
            <ac:picMk id="10" creationId="{F0E8258B-CD9A-89F0-4CB0-605383808F95}"/>
          </ac:picMkLst>
        </pc:picChg>
      </pc:sldChg>
      <pc:sldChg chg="addSp delSp modSp add replId">
        <pc:chgData name="Juliane Liberto" userId="S::jlibert7@jh.edu::711e1a91-b9c3-49e9-9f19-0daa4d30318c" providerId="AD" clId="Web-{EF57AA59-B294-4559-852E-3F464FEB3D17}" dt="2023-09-14T23:28:28.867" v="552"/>
        <pc:sldMkLst>
          <pc:docMk/>
          <pc:sldMk cId="1793278163" sldId="319"/>
        </pc:sldMkLst>
        <pc:spChg chg="add del">
          <ac:chgData name="Juliane Liberto" userId="S::jlibert7@jh.edu::711e1a91-b9c3-49e9-9f19-0daa4d30318c" providerId="AD" clId="Web-{EF57AA59-B294-4559-852E-3F464FEB3D17}" dt="2023-09-14T23:17:11.997" v="452"/>
          <ac:spMkLst>
            <pc:docMk/>
            <pc:sldMk cId="1793278163" sldId="319"/>
            <ac:spMk id="3" creationId="{2AB7423E-1A73-75CA-8072-B94B935AB860}"/>
          </ac:spMkLst>
        </pc:spChg>
        <pc:spChg chg="del">
          <ac:chgData name="Juliane Liberto" userId="S::jlibert7@jh.edu::711e1a91-b9c3-49e9-9f19-0daa4d30318c" providerId="AD" clId="Web-{EF57AA59-B294-4559-852E-3F464FEB3D17}" dt="2023-09-14T23:09:36.152" v="356"/>
          <ac:spMkLst>
            <pc:docMk/>
            <pc:sldMk cId="1793278163" sldId="319"/>
            <ac:spMk id="5" creationId="{5E846AA0-781D-E37C-913E-1C1460C156C9}"/>
          </ac:spMkLst>
        </pc:spChg>
        <pc:spChg chg="add mod">
          <ac:chgData name="Juliane Liberto" userId="S::jlibert7@jh.edu::711e1a91-b9c3-49e9-9f19-0daa4d30318c" providerId="AD" clId="Web-{EF57AA59-B294-4559-852E-3F464FEB3D17}" dt="2023-09-14T23:17:41.279" v="462" actId="1076"/>
          <ac:spMkLst>
            <pc:docMk/>
            <pc:sldMk cId="1793278163" sldId="319"/>
            <ac:spMk id="8" creationId="{B77E09C6-E7A1-B7FD-3478-8AA0CCC780C8}"/>
          </ac:spMkLst>
        </pc:spChg>
        <pc:spChg chg="add">
          <ac:chgData name="Juliane Liberto" userId="S::jlibert7@jh.edu::711e1a91-b9c3-49e9-9f19-0daa4d30318c" providerId="AD" clId="Web-{EF57AA59-B294-4559-852E-3F464FEB3D17}" dt="2023-09-14T23:28:28.867" v="552"/>
          <ac:spMkLst>
            <pc:docMk/>
            <pc:sldMk cId="1793278163" sldId="319"/>
            <ac:spMk id="10" creationId="{F7ACBC0E-86FE-C7DD-4431-5B8E58B3F33F}"/>
          </ac:spMkLst>
        </pc:spChg>
        <pc:spChg chg="mod">
          <ac:chgData name="Juliane Liberto" userId="S::jlibert7@jh.edu::711e1a91-b9c3-49e9-9f19-0daa4d30318c" providerId="AD" clId="Web-{EF57AA59-B294-4559-852E-3F464FEB3D17}" dt="2023-09-14T23:08:50.463" v="339" actId="1076"/>
          <ac:spMkLst>
            <pc:docMk/>
            <pc:sldMk cId="1793278163" sldId="319"/>
            <ac:spMk id="11" creationId="{29069D4E-AD0C-1880-4D8D-0E133BB5C38F}"/>
          </ac:spMkLst>
        </pc:spChg>
        <pc:spChg chg="mod">
          <ac:chgData name="Juliane Liberto" userId="S::jlibert7@jh.edu::711e1a91-b9c3-49e9-9f19-0daa4d30318c" providerId="AD" clId="Web-{EF57AA59-B294-4559-852E-3F464FEB3D17}" dt="2023-09-14T23:10:01.653" v="369" actId="20577"/>
          <ac:spMkLst>
            <pc:docMk/>
            <pc:sldMk cId="1793278163" sldId="319"/>
            <ac:spMk id="12" creationId="{006C9780-0828-55EF-E977-4886AFCD51B0}"/>
          </ac:spMkLst>
        </pc:spChg>
      </pc:sldChg>
      <pc:sldChg chg="addSp delSp modSp add del replId">
        <pc:chgData name="Juliane Liberto" userId="S::jlibert7@jh.edu::711e1a91-b9c3-49e9-9f19-0daa4d30318c" providerId="AD" clId="Web-{EF57AA59-B294-4559-852E-3F464FEB3D17}" dt="2023-09-14T23:17:24.294" v="456"/>
        <pc:sldMkLst>
          <pc:docMk/>
          <pc:sldMk cId="760514560" sldId="320"/>
        </pc:sldMkLst>
        <pc:spChg chg="del">
          <ac:chgData name="Juliane Liberto" userId="S::jlibert7@jh.edu::711e1a91-b9c3-49e9-9f19-0daa4d30318c" providerId="AD" clId="Web-{EF57AA59-B294-4559-852E-3F464FEB3D17}" dt="2023-09-14T23:17:15.466" v="454"/>
          <ac:spMkLst>
            <pc:docMk/>
            <pc:sldMk cId="760514560" sldId="320"/>
            <ac:spMk id="3" creationId="{2AB7423E-1A73-75CA-8072-B94B935AB860}"/>
          </ac:spMkLst>
        </pc:spChg>
        <pc:spChg chg="add">
          <ac:chgData name="Juliane Liberto" userId="S::jlibert7@jh.edu::711e1a91-b9c3-49e9-9f19-0daa4d30318c" providerId="AD" clId="Web-{EF57AA59-B294-4559-852E-3F464FEB3D17}" dt="2023-09-14T23:17:15.841" v="455"/>
          <ac:spMkLst>
            <pc:docMk/>
            <pc:sldMk cId="760514560" sldId="320"/>
            <ac:spMk id="4" creationId="{C27A0039-CDEB-F36A-338E-DF2F7F34148D}"/>
          </ac:spMkLst>
        </pc:spChg>
        <pc:spChg chg="del mod">
          <ac:chgData name="Juliane Liberto" userId="S::jlibert7@jh.edu::711e1a91-b9c3-49e9-9f19-0daa4d30318c" providerId="AD" clId="Web-{EF57AA59-B294-4559-852E-3F464FEB3D17}" dt="2023-09-14T23:12:41.925" v="376"/>
          <ac:spMkLst>
            <pc:docMk/>
            <pc:sldMk cId="760514560" sldId="320"/>
            <ac:spMk id="11" creationId="{29069D4E-AD0C-1880-4D8D-0E133BB5C38F}"/>
          </ac:spMkLst>
        </pc:spChg>
      </pc:sldChg>
      <pc:sldChg chg="addSp delSp modSp add replId">
        <pc:chgData name="Juliane Liberto" userId="S::jlibert7@jh.edu::711e1a91-b9c3-49e9-9f19-0daa4d30318c" providerId="AD" clId="Web-{EF57AA59-B294-4559-852E-3F464FEB3D17}" dt="2023-09-14T23:22:03.054" v="532" actId="1076"/>
        <pc:sldMkLst>
          <pc:docMk/>
          <pc:sldMk cId="4132836070" sldId="321"/>
        </pc:sldMkLst>
        <pc:spChg chg="del">
          <ac:chgData name="Juliane Liberto" userId="S::jlibert7@jh.edu::711e1a91-b9c3-49e9-9f19-0daa4d30318c" providerId="AD" clId="Web-{EF57AA59-B294-4559-852E-3F464FEB3D17}" dt="2023-09-14T23:17:45.357" v="463"/>
          <ac:spMkLst>
            <pc:docMk/>
            <pc:sldMk cId="4132836070" sldId="321"/>
            <ac:spMk id="3" creationId="{2AB7423E-1A73-75CA-8072-B94B935AB860}"/>
          </ac:spMkLst>
        </pc:spChg>
        <pc:spChg chg="add mod">
          <ac:chgData name="Juliane Liberto" userId="S::jlibert7@jh.edu::711e1a91-b9c3-49e9-9f19-0daa4d30318c" providerId="AD" clId="Web-{EF57AA59-B294-4559-852E-3F464FEB3D17}" dt="2023-09-14T23:13:44.771" v="387" actId="1076"/>
          <ac:spMkLst>
            <pc:docMk/>
            <pc:sldMk cId="4132836070" sldId="321"/>
            <ac:spMk id="5" creationId="{C9CB1672-4051-222B-8DC0-CEACB7C2DA2E}"/>
          </ac:spMkLst>
        </pc:spChg>
        <pc:spChg chg="add mod">
          <ac:chgData name="Juliane Liberto" userId="S::jlibert7@jh.edu::711e1a91-b9c3-49e9-9f19-0daa4d30318c" providerId="AD" clId="Web-{EF57AA59-B294-4559-852E-3F464FEB3D17}" dt="2023-09-14T23:13:48.193" v="389" actId="1076"/>
          <ac:spMkLst>
            <pc:docMk/>
            <pc:sldMk cId="4132836070" sldId="321"/>
            <ac:spMk id="8" creationId="{73AAB338-C777-27AD-1067-76A80C6B5E91}"/>
          </ac:spMkLst>
        </pc:spChg>
        <pc:spChg chg="del">
          <ac:chgData name="Juliane Liberto" userId="S::jlibert7@jh.edu::711e1a91-b9c3-49e9-9f19-0daa4d30318c" providerId="AD" clId="Web-{EF57AA59-B294-4559-852E-3F464FEB3D17}" dt="2023-09-14T23:13:17.520" v="380"/>
          <ac:spMkLst>
            <pc:docMk/>
            <pc:sldMk cId="4132836070" sldId="321"/>
            <ac:spMk id="11" creationId="{29069D4E-AD0C-1880-4D8D-0E133BB5C38F}"/>
          </ac:spMkLst>
        </pc:spChg>
        <pc:spChg chg="del">
          <ac:chgData name="Juliane Liberto" userId="S::jlibert7@jh.edu::711e1a91-b9c3-49e9-9f19-0daa4d30318c" providerId="AD" clId="Web-{EF57AA59-B294-4559-852E-3F464FEB3D17}" dt="2023-09-14T23:13:20.082" v="382"/>
          <ac:spMkLst>
            <pc:docMk/>
            <pc:sldMk cId="4132836070" sldId="321"/>
            <ac:spMk id="12" creationId="{006C9780-0828-55EF-E977-4886AFCD51B0}"/>
          </ac:spMkLst>
        </pc:spChg>
        <pc:spChg chg="add">
          <ac:chgData name="Juliane Liberto" userId="S::jlibert7@jh.edu::711e1a91-b9c3-49e9-9f19-0daa4d30318c" providerId="AD" clId="Web-{EF57AA59-B294-4559-852E-3F464FEB3D17}" dt="2023-09-14T23:17:45.748" v="464"/>
          <ac:spMkLst>
            <pc:docMk/>
            <pc:sldMk cId="4132836070" sldId="321"/>
            <ac:spMk id="14" creationId="{FF0F2B59-BA95-E755-8EA7-1CD2123B3AB9}"/>
          </ac:spMkLst>
        </pc:spChg>
        <pc:spChg chg="add mod">
          <ac:chgData name="Juliane Liberto" userId="S::jlibert7@jh.edu::711e1a91-b9c3-49e9-9f19-0daa4d30318c" providerId="AD" clId="Web-{EF57AA59-B294-4559-852E-3F464FEB3D17}" dt="2023-09-14T23:21:46.851" v="524" actId="14100"/>
          <ac:spMkLst>
            <pc:docMk/>
            <pc:sldMk cId="4132836070" sldId="321"/>
            <ac:spMk id="15" creationId="{DA57C316-05C7-3D9B-E61E-9BA5A731F8AD}"/>
          </ac:spMkLst>
        </pc:spChg>
        <pc:spChg chg="add mod">
          <ac:chgData name="Juliane Liberto" userId="S::jlibert7@jh.edu::711e1a91-b9c3-49e9-9f19-0daa4d30318c" providerId="AD" clId="Web-{EF57AA59-B294-4559-852E-3F464FEB3D17}" dt="2023-09-14T23:22:00.023" v="530" actId="1076"/>
          <ac:spMkLst>
            <pc:docMk/>
            <pc:sldMk cId="4132836070" sldId="321"/>
            <ac:spMk id="16" creationId="{D33966AA-0B80-B0FB-F0AE-DBF4B58B6747}"/>
          </ac:spMkLst>
        </pc:spChg>
        <pc:spChg chg="add mod">
          <ac:chgData name="Juliane Liberto" userId="S::jlibert7@jh.edu::711e1a91-b9c3-49e9-9f19-0daa4d30318c" providerId="AD" clId="Web-{EF57AA59-B294-4559-852E-3F464FEB3D17}" dt="2023-09-14T23:22:03.054" v="532" actId="1076"/>
          <ac:spMkLst>
            <pc:docMk/>
            <pc:sldMk cId="4132836070" sldId="321"/>
            <ac:spMk id="17" creationId="{0F516F00-235D-6DE3-C656-FCB0872F6168}"/>
          </ac:spMkLst>
        </pc:spChg>
        <pc:picChg chg="add mod">
          <ac:chgData name="Juliane Liberto" userId="S::jlibert7@jh.edu::711e1a91-b9c3-49e9-9f19-0daa4d30318c" providerId="AD" clId="Web-{EF57AA59-B294-4559-852E-3F464FEB3D17}" dt="2023-09-14T23:13:35.067" v="385" actId="14100"/>
          <ac:picMkLst>
            <pc:docMk/>
            <pc:sldMk cId="4132836070" sldId="321"/>
            <ac:picMk id="2" creationId="{18E98E3F-E331-6194-EBEF-9058BA76860F}"/>
          </ac:picMkLst>
        </pc:picChg>
        <pc:picChg chg="del mod">
          <ac:chgData name="Juliane Liberto" userId="S::jlibert7@jh.edu::711e1a91-b9c3-49e9-9f19-0daa4d30318c" providerId="AD" clId="Web-{EF57AA59-B294-4559-852E-3F464FEB3D17}" dt="2023-09-14T23:13:18.848" v="381"/>
          <ac:picMkLst>
            <pc:docMk/>
            <pc:sldMk cId="4132836070" sldId="321"/>
            <ac:picMk id="6" creationId="{A35F0094-0F43-5E80-02B4-0F135018511E}"/>
          </ac:picMkLst>
        </pc:picChg>
        <pc:picChg chg="add mod">
          <ac:chgData name="Juliane Liberto" userId="S::jlibert7@jh.edu::711e1a91-b9c3-49e9-9f19-0daa4d30318c" providerId="AD" clId="Web-{EF57AA59-B294-4559-852E-3F464FEB3D17}" dt="2023-09-14T23:17:35.310" v="460" actId="1076"/>
          <ac:picMkLst>
            <pc:docMk/>
            <pc:sldMk cId="4132836070" sldId="321"/>
            <ac:picMk id="9" creationId="{591E3D62-CB6C-343F-314C-86849053BEF5}"/>
          </ac:picMkLst>
        </pc:picChg>
        <pc:picChg chg="add mod">
          <ac:chgData name="Juliane Liberto" userId="S::jlibert7@jh.edu::711e1a91-b9c3-49e9-9f19-0daa4d30318c" providerId="AD" clId="Web-{EF57AA59-B294-4559-852E-3F464FEB3D17}" dt="2023-09-14T23:17:30.779" v="458" actId="1076"/>
          <ac:picMkLst>
            <pc:docMk/>
            <pc:sldMk cId="4132836070" sldId="321"/>
            <ac:picMk id="10" creationId="{A359687F-7372-AFC0-E419-985225025C02}"/>
          </ac:picMkLst>
        </pc:picChg>
      </pc:sldChg>
      <pc:sldChg chg="addSp modSp add replId">
        <pc:chgData name="Juliane Liberto" userId="S::jlibert7@jh.edu::711e1a91-b9c3-49e9-9f19-0daa4d30318c" providerId="AD" clId="Web-{EF57AA59-B294-4559-852E-3F464FEB3D17}" dt="2023-09-14T23:28:24.461" v="551" actId="1076"/>
        <pc:sldMkLst>
          <pc:docMk/>
          <pc:sldMk cId="1006333102" sldId="322"/>
        </pc:sldMkLst>
        <pc:spChg chg="add mod">
          <ac:chgData name="Juliane Liberto" userId="S::jlibert7@jh.edu::711e1a91-b9c3-49e9-9f19-0daa4d30318c" providerId="AD" clId="Web-{EF57AA59-B294-4559-852E-3F464FEB3D17}" dt="2023-09-14T23:28:24.461" v="551" actId="1076"/>
          <ac:spMkLst>
            <pc:docMk/>
            <pc:sldMk cId="1006333102" sldId="322"/>
            <ac:spMk id="2" creationId="{5E330E2F-8FC1-03BC-3523-D09322A3FF9B}"/>
          </ac:spMkLst>
        </pc:spChg>
        <pc:spChg chg="mod">
          <ac:chgData name="Juliane Liberto" userId="S::jlibert7@jh.edu::711e1a91-b9c3-49e9-9f19-0daa4d30318c" providerId="AD" clId="Web-{EF57AA59-B294-4559-852E-3F464FEB3D17}" dt="2023-09-14T23:18:07.936" v="466" actId="1076"/>
          <ac:spMkLst>
            <pc:docMk/>
            <pc:sldMk cId="1006333102" sldId="322"/>
            <ac:spMk id="11" creationId="{29069D4E-AD0C-1880-4D8D-0E133BB5C38F}"/>
          </ac:spMkLst>
        </pc:spChg>
        <pc:spChg chg="mod">
          <ac:chgData name="Juliane Liberto" userId="S::jlibert7@jh.edu::711e1a91-b9c3-49e9-9f19-0daa4d30318c" providerId="AD" clId="Web-{EF57AA59-B294-4559-852E-3F464FEB3D17}" dt="2023-09-14T23:18:20.999" v="474" actId="20577"/>
          <ac:spMkLst>
            <pc:docMk/>
            <pc:sldMk cId="1006333102" sldId="322"/>
            <ac:spMk id="12" creationId="{006C9780-0828-55EF-E977-4886AFCD51B0}"/>
          </ac:spMkLst>
        </pc:spChg>
        <pc:picChg chg="mod">
          <ac:chgData name="Juliane Liberto" userId="S::jlibert7@jh.edu::711e1a91-b9c3-49e9-9f19-0daa4d30318c" providerId="AD" clId="Web-{EF57AA59-B294-4559-852E-3F464FEB3D17}" dt="2023-09-14T23:28:18.210" v="550" actId="1076"/>
          <ac:picMkLst>
            <pc:docMk/>
            <pc:sldMk cId="1006333102" sldId="322"/>
            <ac:picMk id="6" creationId="{A35F0094-0F43-5E80-02B4-0F135018511E}"/>
          </ac:picMkLst>
        </pc:picChg>
      </pc:sldChg>
      <pc:sldChg chg="addSp delSp modSp add replId">
        <pc:chgData name="Juliane Liberto" userId="S::jlibert7@jh.edu::711e1a91-b9c3-49e9-9f19-0daa4d30318c" providerId="AD" clId="Web-{EF57AA59-B294-4559-852E-3F464FEB3D17}" dt="2023-09-14T23:19:08.595" v="493" actId="1076"/>
        <pc:sldMkLst>
          <pc:docMk/>
          <pc:sldMk cId="3008220436" sldId="323"/>
        </pc:sldMkLst>
        <pc:spChg chg="add mod">
          <ac:chgData name="Juliane Liberto" userId="S::jlibert7@jh.edu::711e1a91-b9c3-49e9-9f19-0daa4d30318c" providerId="AD" clId="Web-{EF57AA59-B294-4559-852E-3F464FEB3D17}" dt="2023-09-14T23:18:53.766" v="485" actId="14100"/>
          <ac:spMkLst>
            <pc:docMk/>
            <pc:sldMk cId="3008220436" sldId="323"/>
            <ac:spMk id="4" creationId="{926CAE1C-E786-0E7B-D5CC-602E7B5E4380}"/>
          </ac:spMkLst>
        </pc:spChg>
        <pc:spChg chg="add del">
          <ac:chgData name="Juliane Liberto" userId="S::jlibert7@jh.edu::711e1a91-b9c3-49e9-9f19-0daa4d30318c" providerId="AD" clId="Web-{EF57AA59-B294-4559-852E-3F464FEB3D17}" dt="2023-09-14T23:18:58.766" v="489"/>
          <ac:spMkLst>
            <pc:docMk/>
            <pc:sldMk cId="3008220436" sldId="323"/>
            <ac:spMk id="5" creationId="{CD78508F-E92D-7E6D-079D-168C641A822D}"/>
          </ac:spMkLst>
        </pc:spChg>
        <pc:spChg chg="add mod">
          <ac:chgData name="Juliane Liberto" userId="S::jlibert7@jh.edu::711e1a91-b9c3-49e9-9f19-0daa4d30318c" providerId="AD" clId="Web-{EF57AA59-B294-4559-852E-3F464FEB3D17}" dt="2023-09-14T23:19:04.657" v="491" actId="1076"/>
          <ac:spMkLst>
            <pc:docMk/>
            <pc:sldMk cId="3008220436" sldId="323"/>
            <ac:spMk id="9" creationId="{CF5C8695-2961-EAA4-D9CF-4ED0FA1B0D7E}"/>
          </ac:spMkLst>
        </pc:spChg>
        <pc:spChg chg="add mod">
          <ac:chgData name="Juliane Liberto" userId="S::jlibert7@jh.edu::711e1a91-b9c3-49e9-9f19-0daa4d30318c" providerId="AD" clId="Web-{EF57AA59-B294-4559-852E-3F464FEB3D17}" dt="2023-09-14T23:19:08.595" v="493" actId="1076"/>
          <ac:spMkLst>
            <pc:docMk/>
            <pc:sldMk cId="3008220436" sldId="323"/>
            <ac:spMk id="10" creationId="{EE5BCED0-A4C7-8AC9-15A5-9C2888B1DB0E}"/>
          </ac:spMkLst>
        </pc:spChg>
        <pc:spChg chg="del">
          <ac:chgData name="Juliane Liberto" userId="S::jlibert7@jh.edu::711e1a91-b9c3-49e9-9f19-0daa4d30318c" providerId="AD" clId="Web-{EF57AA59-B294-4559-852E-3F464FEB3D17}" dt="2023-09-14T23:18:34.625" v="478"/>
          <ac:spMkLst>
            <pc:docMk/>
            <pc:sldMk cId="3008220436" sldId="323"/>
            <ac:spMk id="11" creationId="{29069D4E-AD0C-1880-4D8D-0E133BB5C38F}"/>
          </ac:spMkLst>
        </pc:spChg>
        <pc:spChg chg="del">
          <ac:chgData name="Juliane Liberto" userId="S::jlibert7@jh.edu::711e1a91-b9c3-49e9-9f19-0daa4d30318c" providerId="AD" clId="Web-{EF57AA59-B294-4559-852E-3F464FEB3D17}" dt="2023-09-14T23:18:34.344" v="477"/>
          <ac:spMkLst>
            <pc:docMk/>
            <pc:sldMk cId="3008220436" sldId="323"/>
            <ac:spMk id="12" creationId="{006C9780-0828-55EF-E977-4886AFCD51B0}"/>
          </ac:spMkLst>
        </pc:spChg>
        <pc:picChg chg="add mod">
          <ac:chgData name="Juliane Liberto" userId="S::jlibert7@jh.edu::711e1a91-b9c3-49e9-9f19-0daa4d30318c" providerId="AD" clId="Web-{EF57AA59-B294-4559-852E-3F464FEB3D17}" dt="2023-09-14T23:18:58.016" v="488" actId="1076"/>
          <ac:picMkLst>
            <pc:docMk/>
            <pc:sldMk cId="3008220436" sldId="323"/>
            <ac:picMk id="2" creationId="{3CA57FDB-957C-9FB8-A76E-B0EC98817CE0}"/>
          </ac:picMkLst>
        </pc:picChg>
        <pc:picChg chg="del">
          <ac:chgData name="Juliane Liberto" userId="S::jlibert7@jh.edu::711e1a91-b9c3-49e9-9f19-0daa4d30318c" providerId="AD" clId="Web-{EF57AA59-B294-4559-852E-3F464FEB3D17}" dt="2023-09-14T23:18:32.469" v="476"/>
          <ac:picMkLst>
            <pc:docMk/>
            <pc:sldMk cId="3008220436" sldId="323"/>
            <ac:picMk id="6" creationId="{A35F0094-0F43-5E80-02B4-0F135018511E}"/>
          </ac:picMkLst>
        </pc:picChg>
      </pc:sldChg>
      <pc:sldChg chg="addSp modSp add replId">
        <pc:chgData name="Juliane Liberto" userId="S::jlibert7@jh.edu::711e1a91-b9c3-49e9-9f19-0daa4d30318c" providerId="AD" clId="Web-{EF57AA59-B294-4559-852E-3F464FEB3D17}" dt="2023-09-14T23:28:30.242" v="553"/>
        <pc:sldMkLst>
          <pc:docMk/>
          <pc:sldMk cId="2230436684" sldId="324"/>
        </pc:sldMkLst>
        <pc:spChg chg="add">
          <ac:chgData name="Juliane Liberto" userId="S::jlibert7@jh.edu::711e1a91-b9c3-49e9-9f19-0daa4d30318c" providerId="AD" clId="Web-{EF57AA59-B294-4559-852E-3F464FEB3D17}" dt="2023-09-14T23:28:30.242" v="553"/>
          <ac:spMkLst>
            <pc:docMk/>
            <pc:sldMk cId="2230436684" sldId="324"/>
            <ac:spMk id="3" creationId="{E0DA51A4-679E-9E32-1C40-3B983F1AF89F}"/>
          </ac:spMkLst>
        </pc:spChg>
        <pc:spChg chg="mod">
          <ac:chgData name="Juliane Liberto" userId="S::jlibert7@jh.edu::711e1a91-b9c3-49e9-9f19-0daa4d30318c" providerId="AD" clId="Web-{EF57AA59-B294-4559-852E-3F464FEB3D17}" dt="2023-09-14T23:22:22.680" v="534" actId="1076"/>
          <ac:spMkLst>
            <pc:docMk/>
            <pc:sldMk cId="2230436684" sldId="324"/>
            <ac:spMk id="11" creationId="{29069D4E-AD0C-1880-4D8D-0E133BB5C38F}"/>
          </ac:spMkLst>
        </pc:spChg>
        <pc:spChg chg="mod">
          <ac:chgData name="Juliane Liberto" userId="S::jlibert7@jh.edu::711e1a91-b9c3-49e9-9f19-0daa4d30318c" providerId="AD" clId="Web-{EF57AA59-B294-4559-852E-3F464FEB3D17}" dt="2023-09-14T23:22:41.352" v="543" actId="1076"/>
          <ac:spMkLst>
            <pc:docMk/>
            <pc:sldMk cId="2230436684" sldId="324"/>
            <ac:spMk id="12" creationId="{006C9780-0828-55EF-E977-4886AFCD51B0}"/>
          </ac:spMkLst>
        </pc:spChg>
      </pc:sldChg>
      <pc:sldChg chg="new del">
        <pc:chgData name="Juliane Liberto" userId="S::jlibert7@jh.edu::711e1a91-b9c3-49e9-9f19-0daa4d30318c" providerId="AD" clId="Web-{EF57AA59-B294-4559-852E-3F464FEB3D17}" dt="2023-09-14T23:23:41.480" v="545"/>
        <pc:sldMkLst>
          <pc:docMk/>
          <pc:sldMk cId="512842876" sldId="325"/>
        </pc:sldMkLst>
      </pc:sldChg>
    </pc:docChg>
  </pc:docChgLst>
  <pc:docChgLst>
    <pc:chgData name="Rodney Eric Williams" userId="S::rwill209@jh.edu::2f4fed71-3ac0-41d9-8fb4-08fc8126db62" providerId="AD" clId="Web-{60A8B72B-233C-464A-859D-6BBEFC6955DE}"/>
    <pc:docChg chg="modSld">
      <pc:chgData name="Rodney Eric Williams" userId="S::rwill209@jh.edu::2f4fed71-3ac0-41d9-8fb4-08fc8126db62" providerId="AD" clId="Web-{60A8B72B-233C-464A-859D-6BBEFC6955DE}" dt="2023-10-09T20:03:37.501" v="18" actId="20577"/>
      <pc:docMkLst>
        <pc:docMk/>
      </pc:docMkLst>
      <pc:sldChg chg="modSp">
        <pc:chgData name="Rodney Eric Williams" userId="S::rwill209@jh.edu::2f4fed71-3ac0-41d9-8fb4-08fc8126db62" providerId="AD" clId="Web-{60A8B72B-233C-464A-859D-6BBEFC6955DE}" dt="2023-10-09T20:03:37.501" v="18" actId="20577"/>
        <pc:sldMkLst>
          <pc:docMk/>
          <pc:sldMk cId="0" sldId="257"/>
        </pc:sldMkLst>
        <pc:spChg chg="mod">
          <ac:chgData name="Rodney Eric Williams" userId="S::rwill209@jh.edu::2f4fed71-3ac0-41d9-8fb4-08fc8126db62" providerId="AD" clId="Web-{60A8B72B-233C-464A-859D-6BBEFC6955DE}" dt="2023-10-09T20:03:37.501" v="18" actId="20577"/>
          <ac:spMkLst>
            <pc:docMk/>
            <pc:sldMk cId="0" sldId="257"/>
            <ac:spMk id="103" creationId="{00000000-0000-0000-0000-000000000000}"/>
          </ac:spMkLst>
        </pc:spChg>
      </pc:sldChg>
    </pc:docChg>
  </pc:docChgLst>
  <pc:docChgLst>
    <pc:chgData name="Juliane Liberto" userId="S::jlibert7@jh.edu::711e1a91-b9c3-49e9-9f19-0daa4d30318c" providerId="AD" clId="Web-{BD0693B1-B527-41C8-A1F3-FF22183FACC8}"/>
    <pc:docChg chg="addSld modSld sldOrd">
      <pc:chgData name="Juliane Liberto" userId="S::jlibert7@jh.edu::711e1a91-b9c3-49e9-9f19-0daa4d30318c" providerId="AD" clId="Web-{BD0693B1-B527-41C8-A1F3-FF22183FACC8}" dt="2023-10-02T17:50:03.969" v="325" actId="20577"/>
      <pc:docMkLst>
        <pc:docMk/>
      </pc:docMkLst>
      <pc:sldChg chg="ord">
        <pc:chgData name="Juliane Liberto" userId="S::jlibert7@jh.edu::711e1a91-b9c3-49e9-9f19-0daa4d30318c" providerId="AD" clId="Web-{BD0693B1-B527-41C8-A1F3-FF22183FACC8}" dt="2023-10-02T15:37:56.551" v="11"/>
        <pc:sldMkLst>
          <pc:docMk/>
          <pc:sldMk cId="0" sldId="264"/>
        </pc:sldMkLst>
      </pc:sldChg>
      <pc:sldChg chg="modSp">
        <pc:chgData name="Juliane Liberto" userId="S::jlibert7@jh.edu::711e1a91-b9c3-49e9-9f19-0daa4d30318c" providerId="AD" clId="Web-{BD0693B1-B527-41C8-A1F3-FF22183FACC8}" dt="2023-10-02T17:50:03.969" v="325" actId="20577"/>
        <pc:sldMkLst>
          <pc:docMk/>
          <pc:sldMk cId="2855801908" sldId="283"/>
        </pc:sldMkLst>
        <pc:spChg chg="mod">
          <ac:chgData name="Juliane Liberto" userId="S::jlibert7@jh.edu::711e1a91-b9c3-49e9-9f19-0daa4d30318c" providerId="AD" clId="Web-{BD0693B1-B527-41C8-A1F3-FF22183FACC8}" dt="2023-10-02T17:49:57.515" v="321" actId="1076"/>
          <ac:spMkLst>
            <pc:docMk/>
            <pc:sldMk cId="2855801908" sldId="283"/>
            <ac:spMk id="12" creationId="{DC5D02B2-314B-E8AF-EF48-A0E10BDB305A}"/>
          </ac:spMkLst>
        </pc:spChg>
        <pc:spChg chg="mod">
          <ac:chgData name="Juliane Liberto" userId="S::jlibert7@jh.edu::711e1a91-b9c3-49e9-9f19-0daa4d30318c" providerId="AD" clId="Web-{BD0693B1-B527-41C8-A1F3-FF22183FACC8}" dt="2023-10-02T17:50:03.969" v="325" actId="20577"/>
          <ac:spMkLst>
            <pc:docMk/>
            <pc:sldMk cId="2855801908" sldId="283"/>
            <ac:spMk id="14" creationId="{A9D8B833-CE25-23B6-29B5-E663B09AC245}"/>
          </ac:spMkLst>
        </pc:spChg>
      </pc:sldChg>
      <pc:sldChg chg="ord">
        <pc:chgData name="Juliane Liberto" userId="S::jlibert7@jh.edu::711e1a91-b9c3-49e9-9f19-0daa4d30318c" providerId="AD" clId="Web-{BD0693B1-B527-41C8-A1F3-FF22183FACC8}" dt="2023-10-02T15:37:35.222" v="10"/>
        <pc:sldMkLst>
          <pc:docMk/>
          <pc:sldMk cId="276754375" sldId="284"/>
        </pc:sldMkLst>
      </pc:sldChg>
      <pc:sldChg chg="ord">
        <pc:chgData name="Juliane Liberto" userId="S::jlibert7@jh.edu::711e1a91-b9c3-49e9-9f19-0daa4d30318c" providerId="AD" clId="Web-{BD0693B1-B527-41C8-A1F3-FF22183FACC8}" dt="2023-10-02T15:37:35.222" v="8"/>
        <pc:sldMkLst>
          <pc:docMk/>
          <pc:sldMk cId="364391253" sldId="313"/>
        </pc:sldMkLst>
      </pc:sldChg>
      <pc:sldChg chg="ord">
        <pc:chgData name="Juliane Liberto" userId="S::jlibert7@jh.edu::711e1a91-b9c3-49e9-9f19-0daa4d30318c" providerId="AD" clId="Web-{BD0693B1-B527-41C8-A1F3-FF22183FACC8}" dt="2023-10-02T15:37:35.222" v="9"/>
        <pc:sldMkLst>
          <pc:docMk/>
          <pc:sldMk cId="1614170529" sldId="314"/>
        </pc:sldMkLst>
      </pc:sldChg>
      <pc:sldChg chg="ord">
        <pc:chgData name="Juliane Liberto" userId="S::jlibert7@jh.edu::711e1a91-b9c3-49e9-9f19-0daa4d30318c" providerId="AD" clId="Web-{BD0693B1-B527-41C8-A1F3-FF22183FACC8}" dt="2023-10-02T15:37:35.222" v="7"/>
        <pc:sldMkLst>
          <pc:docMk/>
          <pc:sldMk cId="875535370" sldId="315"/>
        </pc:sldMkLst>
      </pc:sldChg>
      <pc:sldChg chg="ord">
        <pc:chgData name="Juliane Liberto" userId="S::jlibert7@jh.edu::711e1a91-b9c3-49e9-9f19-0daa4d30318c" providerId="AD" clId="Web-{BD0693B1-B527-41C8-A1F3-FF22183FACC8}" dt="2023-10-02T15:37:35.222" v="6"/>
        <pc:sldMkLst>
          <pc:docMk/>
          <pc:sldMk cId="1478301137" sldId="317"/>
        </pc:sldMkLst>
      </pc:sldChg>
      <pc:sldChg chg="ord">
        <pc:chgData name="Juliane Liberto" userId="S::jlibert7@jh.edu::711e1a91-b9c3-49e9-9f19-0daa4d30318c" providerId="AD" clId="Web-{BD0693B1-B527-41C8-A1F3-FF22183FACC8}" dt="2023-10-02T15:37:35.222" v="5"/>
        <pc:sldMkLst>
          <pc:docMk/>
          <pc:sldMk cId="3086053149" sldId="318"/>
        </pc:sldMkLst>
      </pc:sldChg>
      <pc:sldChg chg="ord">
        <pc:chgData name="Juliane Liberto" userId="S::jlibert7@jh.edu::711e1a91-b9c3-49e9-9f19-0daa4d30318c" providerId="AD" clId="Web-{BD0693B1-B527-41C8-A1F3-FF22183FACC8}" dt="2023-10-02T15:37:35.207" v="3"/>
        <pc:sldMkLst>
          <pc:docMk/>
          <pc:sldMk cId="1793278163" sldId="319"/>
        </pc:sldMkLst>
      </pc:sldChg>
      <pc:sldChg chg="ord">
        <pc:chgData name="Juliane Liberto" userId="S::jlibert7@jh.edu::711e1a91-b9c3-49e9-9f19-0daa4d30318c" providerId="AD" clId="Web-{BD0693B1-B527-41C8-A1F3-FF22183FACC8}" dt="2023-10-02T15:37:35.207" v="0"/>
        <pc:sldMkLst>
          <pc:docMk/>
          <pc:sldMk cId="4132836070" sldId="321"/>
        </pc:sldMkLst>
      </pc:sldChg>
      <pc:sldChg chg="ord">
        <pc:chgData name="Juliane Liberto" userId="S::jlibert7@jh.edu::711e1a91-b9c3-49e9-9f19-0daa4d30318c" providerId="AD" clId="Web-{BD0693B1-B527-41C8-A1F3-FF22183FACC8}" dt="2023-10-02T15:37:35.207" v="2"/>
        <pc:sldMkLst>
          <pc:docMk/>
          <pc:sldMk cId="1006333102" sldId="322"/>
        </pc:sldMkLst>
      </pc:sldChg>
      <pc:sldChg chg="ord">
        <pc:chgData name="Juliane Liberto" userId="S::jlibert7@jh.edu::711e1a91-b9c3-49e9-9f19-0daa4d30318c" providerId="AD" clId="Web-{BD0693B1-B527-41C8-A1F3-FF22183FACC8}" dt="2023-10-02T15:37:35.207" v="1"/>
        <pc:sldMkLst>
          <pc:docMk/>
          <pc:sldMk cId="3008220436" sldId="323"/>
        </pc:sldMkLst>
      </pc:sldChg>
      <pc:sldChg chg="ord">
        <pc:chgData name="Juliane Liberto" userId="S::jlibert7@jh.edu::711e1a91-b9c3-49e9-9f19-0daa4d30318c" providerId="AD" clId="Web-{BD0693B1-B527-41C8-A1F3-FF22183FACC8}" dt="2023-10-02T15:37:35.222" v="4"/>
        <pc:sldMkLst>
          <pc:docMk/>
          <pc:sldMk cId="2230436684" sldId="324"/>
        </pc:sldMkLst>
      </pc:sldChg>
      <pc:sldChg chg="addSp delSp modSp add replId">
        <pc:chgData name="Juliane Liberto" userId="S::jlibert7@jh.edu::711e1a91-b9c3-49e9-9f19-0daa4d30318c" providerId="AD" clId="Web-{BD0693B1-B527-41C8-A1F3-FF22183FACC8}" dt="2023-10-02T17:48:06.669" v="294" actId="20577"/>
        <pc:sldMkLst>
          <pc:docMk/>
          <pc:sldMk cId="2584097257" sldId="325"/>
        </pc:sldMkLst>
        <pc:spChg chg="add mod">
          <ac:chgData name="Juliane Liberto" userId="S::jlibert7@jh.edu::711e1a91-b9c3-49e9-9f19-0daa4d30318c" providerId="AD" clId="Web-{BD0693B1-B527-41C8-A1F3-FF22183FACC8}" dt="2023-10-02T17:48:06.669" v="294" actId="20577"/>
          <ac:spMkLst>
            <pc:docMk/>
            <pc:sldMk cId="2584097257" sldId="325"/>
            <ac:spMk id="4" creationId="{318AB6B9-620A-330A-BE0A-51A068DB2E00}"/>
          </ac:spMkLst>
        </pc:spChg>
        <pc:spChg chg="mod">
          <ac:chgData name="Juliane Liberto" userId="S::jlibert7@jh.edu::711e1a91-b9c3-49e9-9f19-0daa4d30318c" providerId="AD" clId="Web-{BD0693B1-B527-41C8-A1F3-FF22183FACC8}" dt="2023-10-02T17:39:32.017" v="67" actId="20577"/>
          <ac:spMkLst>
            <pc:docMk/>
            <pc:sldMk cId="2584097257" sldId="325"/>
            <ac:spMk id="5" creationId="{389D2C65-0D91-B5E0-2B58-406515902226}"/>
          </ac:spMkLst>
        </pc:spChg>
        <pc:spChg chg="del mod">
          <ac:chgData name="Juliane Liberto" userId="S::jlibert7@jh.edu::711e1a91-b9c3-49e9-9f19-0daa4d30318c" providerId="AD" clId="Web-{BD0693B1-B527-41C8-A1F3-FF22183FACC8}" dt="2023-10-02T17:32:39.695" v="39"/>
          <ac:spMkLst>
            <pc:docMk/>
            <pc:sldMk cId="2584097257" sldId="325"/>
            <ac:spMk id="10" creationId="{50CFFF69-FF94-73B2-EC07-914F2295B233}"/>
          </ac:spMkLst>
        </pc:spChg>
        <pc:spChg chg="del mod">
          <ac:chgData name="Juliane Liberto" userId="S::jlibert7@jh.edu::711e1a91-b9c3-49e9-9f19-0daa4d30318c" providerId="AD" clId="Web-{BD0693B1-B527-41C8-A1F3-FF22183FACC8}" dt="2023-10-02T17:32:46.398" v="43"/>
          <ac:spMkLst>
            <pc:docMk/>
            <pc:sldMk cId="2584097257" sldId="325"/>
            <ac:spMk id="12" creationId="{DC5D02B2-314B-E8AF-EF48-A0E10BDB305A}"/>
          </ac:spMkLst>
        </pc:spChg>
        <pc:spChg chg="del mod">
          <ac:chgData name="Juliane Liberto" userId="S::jlibert7@jh.edu::711e1a91-b9c3-49e9-9f19-0daa4d30318c" providerId="AD" clId="Web-{BD0693B1-B527-41C8-A1F3-FF22183FACC8}" dt="2023-10-02T17:32:41.258" v="40"/>
          <ac:spMkLst>
            <pc:docMk/>
            <pc:sldMk cId="2584097257" sldId="325"/>
            <ac:spMk id="14" creationId="{A9D8B833-CE25-23B6-29B5-E663B09AC245}"/>
          </ac:spMkLst>
        </pc:spChg>
        <pc:picChg chg="add mod">
          <ac:chgData name="Juliane Liberto" userId="S::jlibert7@jh.edu::711e1a91-b9c3-49e9-9f19-0daa4d30318c" providerId="AD" clId="Web-{BD0693B1-B527-41C8-A1F3-FF22183FACC8}" dt="2023-10-02T17:44:41.383" v="199" actId="1076"/>
          <ac:picMkLst>
            <pc:docMk/>
            <pc:sldMk cId="2584097257" sldId="325"/>
            <ac:picMk id="2" creationId="{3C9921DC-27D0-D951-0D4A-27043BDE7651}"/>
          </ac:picMkLst>
        </pc:picChg>
        <pc:picChg chg="del">
          <ac:chgData name="Juliane Liberto" userId="S::jlibert7@jh.edu::711e1a91-b9c3-49e9-9f19-0daa4d30318c" providerId="AD" clId="Web-{BD0693B1-B527-41C8-A1F3-FF22183FACC8}" dt="2023-10-02T17:32:32.539" v="35"/>
          <ac:picMkLst>
            <pc:docMk/>
            <pc:sldMk cId="2584097257" sldId="325"/>
            <ac:picMk id="8" creationId="{48B97E86-2F4B-6583-90FC-B9DCCE0D92C7}"/>
          </ac:picMkLst>
        </pc:picChg>
      </pc:sldChg>
      <pc:sldChg chg="addSp delSp modSp add ord replId">
        <pc:chgData name="Juliane Liberto" userId="S::jlibert7@jh.edu::711e1a91-b9c3-49e9-9f19-0daa4d30318c" providerId="AD" clId="Web-{BD0693B1-B527-41C8-A1F3-FF22183FACC8}" dt="2023-10-02T17:48:12.357" v="295"/>
        <pc:sldMkLst>
          <pc:docMk/>
          <pc:sldMk cId="3305460543" sldId="326"/>
        </pc:sldMkLst>
        <pc:spChg chg="mod">
          <ac:chgData name="Juliane Liberto" userId="S::jlibert7@jh.edu::711e1a91-b9c3-49e9-9f19-0daa4d30318c" providerId="AD" clId="Web-{BD0693B1-B527-41C8-A1F3-FF22183FACC8}" dt="2023-10-02T17:44:02.695" v="187" actId="20577"/>
          <ac:spMkLst>
            <pc:docMk/>
            <pc:sldMk cId="3305460543" sldId="326"/>
            <ac:spMk id="5" creationId="{389D2C65-0D91-B5E0-2B58-406515902226}"/>
          </ac:spMkLst>
        </pc:spChg>
        <pc:spChg chg="add mod">
          <ac:chgData name="Juliane Liberto" userId="S::jlibert7@jh.edu::711e1a91-b9c3-49e9-9f19-0daa4d30318c" providerId="AD" clId="Web-{BD0693B1-B527-41C8-A1F3-FF22183FACC8}" dt="2023-10-02T17:48:01.591" v="293" actId="20577"/>
          <ac:spMkLst>
            <pc:docMk/>
            <pc:sldMk cId="3305460543" sldId="326"/>
            <ac:spMk id="6" creationId="{9F5B8099-9AAB-DA38-7741-0C24A8C2BD5C}"/>
          </ac:spMkLst>
        </pc:spChg>
        <pc:spChg chg="del">
          <ac:chgData name="Juliane Liberto" userId="S::jlibert7@jh.edu::711e1a91-b9c3-49e9-9f19-0daa4d30318c" providerId="AD" clId="Web-{BD0693B1-B527-41C8-A1F3-FF22183FACC8}" dt="2023-10-02T17:44:06.804" v="190"/>
          <ac:spMkLst>
            <pc:docMk/>
            <pc:sldMk cId="3305460543" sldId="326"/>
            <ac:spMk id="10" creationId="{50CFFF69-FF94-73B2-EC07-914F2295B233}"/>
          </ac:spMkLst>
        </pc:spChg>
        <pc:spChg chg="del">
          <ac:chgData name="Juliane Liberto" userId="S::jlibert7@jh.edu::711e1a91-b9c3-49e9-9f19-0daa4d30318c" providerId="AD" clId="Web-{BD0693B1-B527-41C8-A1F3-FF22183FACC8}" dt="2023-10-02T17:44:08.757" v="191"/>
          <ac:spMkLst>
            <pc:docMk/>
            <pc:sldMk cId="3305460543" sldId="326"/>
            <ac:spMk id="12" creationId="{DC5D02B2-314B-E8AF-EF48-A0E10BDB305A}"/>
          </ac:spMkLst>
        </pc:spChg>
        <pc:spChg chg="del">
          <ac:chgData name="Juliane Liberto" userId="S::jlibert7@jh.edu::711e1a91-b9c3-49e9-9f19-0daa4d30318c" providerId="AD" clId="Web-{BD0693B1-B527-41C8-A1F3-FF22183FACC8}" dt="2023-10-02T17:44:05.492" v="189"/>
          <ac:spMkLst>
            <pc:docMk/>
            <pc:sldMk cId="3305460543" sldId="326"/>
            <ac:spMk id="14" creationId="{A9D8B833-CE25-23B6-29B5-E663B09AC245}"/>
          </ac:spMkLst>
        </pc:spChg>
        <pc:picChg chg="add del">
          <ac:chgData name="Juliane Liberto" userId="S::jlibert7@jh.edu::711e1a91-b9c3-49e9-9f19-0daa4d30318c" providerId="AD" clId="Web-{BD0693B1-B527-41C8-A1F3-FF22183FACC8}" dt="2023-10-02T17:44:21.398" v="194"/>
          <ac:picMkLst>
            <pc:docMk/>
            <pc:sldMk cId="3305460543" sldId="326"/>
            <ac:picMk id="3" creationId="{686E9A9D-4A92-1FFA-1E45-EEFBE8B9D83B}"/>
          </ac:picMkLst>
        </pc:picChg>
        <pc:picChg chg="del">
          <ac:chgData name="Juliane Liberto" userId="S::jlibert7@jh.edu::711e1a91-b9c3-49e9-9f19-0daa4d30318c" providerId="AD" clId="Web-{BD0693B1-B527-41C8-A1F3-FF22183FACC8}" dt="2023-10-02T17:44:03.382" v="188"/>
          <ac:picMkLst>
            <pc:docMk/>
            <pc:sldMk cId="3305460543" sldId="326"/>
            <ac:picMk id="8" creationId="{48B97E86-2F4B-6583-90FC-B9DCCE0D92C7}"/>
          </ac:picMkLst>
        </pc:picChg>
        <pc:picChg chg="add mod">
          <ac:chgData name="Juliane Liberto" userId="S::jlibert7@jh.edu::711e1a91-b9c3-49e9-9f19-0daa4d30318c" providerId="AD" clId="Web-{BD0693B1-B527-41C8-A1F3-FF22183FACC8}" dt="2023-10-02T17:44:32.320" v="197" actId="14100"/>
          <ac:picMkLst>
            <pc:docMk/>
            <pc:sldMk cId="3305460543" sldId="326"/>
            <ac:picMk id="9" creationId="{7DDE7AAE-C3DD-3F02-A414-CF185D776C13}"/>
          </ac:picMkLst>
        </pc:picChg>
      </pc:sldChg>
      <pc:sldChg chg="delSp modSp add replId">
        <pc:chgData name="Juliane Liberto" userId="S::jlibert7@jh.edu::711e1a91-b9c3-49e9-9f19-0daa4d30318c" providerId="AD" clId="Web-{BD0693B1-B527-41C8-A1F3-FF22183FACC8}" dt="2023-10-02T17:49:19.311" v="306" actId="20577"/>
        <pc:sldMkLst>
          <pc:docMk/>
          <pc:sldMk cId="511603118" sldId="327"/>
        </pc:sldMkLst>
        <pc:spChg chg="del">
          <ac:chgData name="Juliane Liberto" userId="S::jlibert7@jh.edu::711e1a91-b9c3-49e9-9f19-0daa4d30318c" providerId="AD" clId="Web-{BD0693B1-B527-41C8-A1F3-FF22183FACC8}" dt="2023-10-02T17:49:06.545" v="300"/>
          <ac:spMkLst>
            <pc:docMk/>
            <pc:sldMk cId="511603118" sldId="327"/>
            <ac:spMk id="5" creationId="{C9CB1672-4051-222B-8DC0-CEACB7C2DA2E}"/>
          </ac:spMkLst>
        </pc:spChg>
        <pc:spChg chg="del">
          <ac:chgData name="Juliane Liberto" userId="S::jlibert7@jh.edu::711e1a91-b9c3-49e9-9f19-0daa4d30318c" providerId="AD" clId="Web-{BD0693B1-B527-41C8-A1F3-FF22183FACC8}" dt="2023-10-02T17:49:08.842" v="301"/>
          <ac:spMkLst>
            <pc:docMk/>
            <pc:sldMk cId="511603118" sldId="327"/>
            <ac:spMk id="8" creationId="{73AAB338-C777-27AD-1067-76A80C6B5E91}"/>
          </ac:spMkLst>
        </pc:spChg>
        <pc:spChg chg="mod">
          <ac:chgData name="Juliane Liberto" userId="S::jlibert7@jh.edu::711e1a91-b9c3-49e9-9f19-0daa4d30318c" providerId="AD" clId="Web-{BD0693B1-B527-41C8-A1F3-FF22183FACC8}" dt="2023-10-02T17:49:19.311" v="306" actId="20577"/>
          <ac:spMkLst>
            <pc:docMk/>
            <pc:sldMk cId="511603118" sldId="327"/>
            <ac:spMk id="14" creationId="{FF0F2B59-BA95-E755-8EA7-1CD2123B3AB9}"/>
          </ac:spMkLst>
        </pc:spChg>
        <pc:spChg chg="del">
          <ac:chgData name="Juliane Liberto" userId="S::jlibert7@jh.edu::711e1a91-b9c3-49e9-9f19-0daa4d30318c" providerId="AD" clId="Web-{BD0693B1-B527-41C8-A1F3-FF22183FACC8}" dt="2023-10-02T17:49:16.030" v="304"/>
          <ac:spMkLst>
            <pc:docMk/>
            <pc:sldMk cId="511603118" sldId="327"/>
            <ac:spMk id="15" creationId="{DA57C316-05C7-3D9B-E61E-9BA5A731F8AD}"/>
          </ac:spMkLst>
        </pc:spChg>
        <pc:spChg chg="del">
          <ac:chgData name="Juliane Liberto" userId="S::jlibert7@jh.edu::711e1a91-b9c3-49e9-9f19-0daa4d30318c" providerId="AD" clId="Web-{BD0693B1-B527-41C8-A1F3-FF22183FACC8}" dt="2023-10-02T17:49:06.545" v="299"/>
          <ac:spMkLst>
            <pc:docMk/>
            <pc:sldMk cId="511603118" sldId="327"/>
            <ac:spMk id="16" creationId="{D33966AA-0B80-B0FB-F0AE-DBF4B58B6747}"/>
          </ac:spMkLst>
        </pc:spChg>
        <pc:spChg chg="del">
          <ac:chgData name="Juliane Liberto" userId="S::jlibert7@jh.edu::711e1a91-b9c3-49e9-9f19-0daa4d30318c" providerId="AD" clId="Web-{BD0693B1-B527-41C8-A1F3-FF22183FACC8}" dt="2023-10-02T17:49:12.796" v="302"/>
          <ac:spMkLst>
            <pc:docMk/>
            <pc:sldMk cId="511603118" sldId="327"/>
            <ac:spMk id="17" creationId="{0F516F00-235D-6DE3-C656-FCB0872F6168}"/>
          </ac:spMkLst>
        </pc:spChg>
        <pc:picChg chg="del">
          <ac:chgData name="Juliane Liberto" userId="S::jlibert7@jh.edu::711e1a91-b9c3-49e9-9f19-0daa4d30318c" providerId="AD" clId="Web-{BD0693B1-B527-41C8-A1F3-FF22183FACC8}" dt="2023-10-02T17:49:03.905" v="298"/>
          <ac:picMkLst>
            <pc:docMk/>
            <pc:sldMk cId="511603118" sldId="327"/>
            <ac:picMk id="2" creationId="{18E98E3F-E331-6194-EBEF-9058BA76860F}"/>
          </ac:picMkLst>
        </pc:picChg>
        <pc:picChg chg="del">
          <ac:chgData name="Juliane Liberto" userId="S::jlibert7@jh.edu::711e1a91-b9c3-49e9-9f19-0daa4d30318c" providerId="AD" clId="Web-{BD0693B1-B527-41C8-A1F3-FF22183FACC8}" dt="2023-10-02T17:49:01.764" v="297"/>
          <ac:picMkLst>
            <pc:docMk/>
            <pc:sldMk cId="511603118" sldId="327"/>
            <ac:picMk id="9" creationId="{591E3D62-CB6C-343F-314C-86849053BEF5}"/>
          </ac:picMkLst>
        </pc:picChg>
        <pc:picChg chg="del">
          <ac:chgData name="Juliane Liberto" userId="S::jlibert7@jh.edu::711e1a91-b9c3-49e9-9f19-0daa4d30318c" providerId="AD" clId="Web-{BD0693B1-B527-41C8-A1F3-FF22183FACC8}" dt="2023-10-02T17:49:13.764" v="303"/>
          <ac:picMkLst>
            <pc:docMk/>
            <pc:sldMk cId="511603118" sldId="327"/>
            <ac:picMk id="10" creationId="{A359687F-7372-AFC0-E419-985225025C02}"/>
          </ac:picMkLst>
        </pc:picChg>
      </pc:sldChg>
    </pc:docChg>
  </pc:docChgLst>
  <pc:docChgLst>
    <pc:chgData name="Juliane Liberto" userId="S::jlibert7@jh.edu::711e1a91-b9c3-49e9-9f19-0daa4d30318c" providerId="AD" clId="Web-{95B7F36F-0419-4B08-A08A-DF5397F7B588}"/>
    <pc:docChg chg="addSld modSld">
      <pc:chgData name="Juliane Liberto" userId="S::jlibert7@jh.edu::711e1a91-b9c3-49e9-9f19-0daa4d30318c" providerId="AD" clId="Web-{95B7F36F-0419-4B08-A08A-DF5397F7B588}" dt="2023-10-09T16:40:30.404" v="119" actId="20577"/>
      <pc:docMkLst>
        <pc:docMk/>
      </pc:docMkLst>
      <pc:sldChg chg="modSp">
        <pc:chgData name="Juliane Liberto" userId="S::jlibert7@jh.edu::711e1a91-b9c3-49e9-9f19-0daa4d30318c" providerId="AD" clId="Web-{95B7F36F-0419-4B08-A08A-DF5397F7B588}" dt="2023-10-09T16:40:30.404" v="119" actId="20577"/>
        <pc:sldMkLst>
          <pc:docMk/>
          <pc:sldMk cId="0" sldId="264"/>
        </pc:sldMkLst>
        <pc:spChg chg="mod">
          <ac:chgData name="Juliane Liberto" userId="S::jlibert7@jh.edu::711e1a91-b9c3-49e9-9f19-0daa4d30318c" providerId="AD" clId="Web-{95B7F36F-0419-4B08-A08A-DF5397F7B588}" dt="2023-10-09T16:39:24.808" v="100" actId="20577"/>
          <ac:spMkLst>
            <pc:docMk/>
            <pc:sldMk cId="0" sldId="264"/>
            <ac:spMk id="159" creationId="{00000000-0000-0000-0000-000000000000}"/>
          </ac:spMkLst>
        </pc:spChg>
        <pc:spChg chg="mod">
          <ac:chgData name="Juliane Liberto" userId="S::jlibert7@jh.edu::711e1a91-b9c3-49e9-9f19-0daa4d30318c" providerId="AD" clId="Web-{95B7F36F-0419-4B08-A08A-DF5397F7B588}" dt="2023-10-09T16:40:14.107" v="111"/>
          <ac:spMkLst>
            <pc:docMk/>
            <pc:sldMk cId="0" sldId="264"/>
            <ac:spMk id="162" creationId="{00000000-0000-0000-0000-000000000000}"/>
          </ac:spMkLst>
        </pc:spChg>
        <pc:spChg chg="mod">
          <ac:chgData name="Juliane Liberto" userId="S::jlibert7@jh.edu::711e1a91-b9c3-49e9-9f19-0daa4d30318c" providerId="AD" clId="Web-{95B7F36F-0419-4B08-A08A-DF5397F7B588}" dt="2023-10-09T16:40:30.404" v="119" actId="20577"/>
          <ac:spMkLst>
            <pc:docMk/>
            <pc:sldMk cId="0" sldId="264"/>
            <ac:spMk id="163" creationId="{00000000-0000-0000-0000-000000000000}"/>
          </ac:spMkLst>
        </pc:spChg>
        <pc:spChg chg="mod">
          <ac:chgData name="Juliane Liberto" userId="S::jlibert7@jh.edu::711e1a91-b9c3-49e9-9f19-0daa4d30318c" providerId="AD" clId="Web-{95B7F36F-0419-4B08-A08A-DF5397F7B588}" dt="2023-10-09T16:40:27.685" v="118" actId="20577"/>
          <ac:spMkLst>
            <pc:docMk/>
            <pc:sldMk cId="0" sldId="264"/>
            <ac:spMk id="164" creationId="{00000000-0000-0000-0000-000000000000}"/>
          </ac:spMkLst>
        </pc:spChg>
        <pc:spChg chg="mod">
          <ac:chgData name="Juliane Liberto" userId="S::jlibert7@jh.edu::711e1a91-b9c3-49e9-9f19-0daa4d30318c" providerId="AD" clId="Web-{95B7F36F-0419-4B08-A08A-DF5397F7B588}" dt="2023-10-09T16:40:17.497" v="114" actId="20577"/>
          <ac:spMkLst>
            <pc:docMk/>
            <pc:sldMk cId="0" sldId="264"/>
            <ac:spMk id="165" creationId="{00000000-0000-0000-0000-000000000000}"/>
          </ac:spMkLst>
        </pc:spChg>
      </pc:sldChg>
      <pc:sldChg chg="addSp modSp add replId">
        <pc:chgData name="Juliane Liberto" userId="S::jlibert7@jh.edu::711e1a91-b9c3-49e9-9f19-0daa4d30318c" providerId="AD" clId="Web-{95B7F36F-0419-4B08-A08A-DF5397F7B588}" dt="2023-10-09T16:24:31.980" v="98" actId="1076"/>
        <pc:sldMkLst>
          <pc:docMk/>
          <pc:sldMk cId="1379079535" sldId="330"/>
        </pc:sldMkLst>
        <pc:spChg chg="add mod">
          <ac:chgData name="Juliane Liberto" userId="S::jlibert7@jh.edu::711e1a91-b9c3-49e9-9f19-0daa4d30318c" providerId="AD" clId="Web-{95B7F36F-0419-4B08-A08A-DF5397F7B588}" dt="2023-10-09T16:24:12.745" v="79"/>
          <ac:spMkLst>
            <pc:docMk/>
            <pc:sldMk cId="1379079535" sldId="330"/>
            <ac:spMk id="3" creationId="{9438E986-BF3B-81AC-1C9E-CBE7E4E2F332}"/>
          </ac:spMkLst>
        </pc:spChg>
        <pc:spChg chg="add mod">
          <ac:chgData name="Juliane Liberto" userId="S::jlibert7@jh.edu::711e1a91-b9c3-49e9-9f19-0daa4d30318c" providerId="AD" clId="Web-{95B7F36F-0419-4B08-A08A-DF5397F7B588}" dt="2023-10-09T16:24:31.980" v="98" actId="1076"/>
          <ac:spMkLst>
            <pc:docMk/>
            <pc:sldMk cId="1379079535" sldId="330"/>
            <ac:spMk id="4" creationId="{9578DBBC-DDDA-606C-F462-E57C77F883A9}"/>
          </ac:spMkLst>
        </pc:spChg>
        <pc:spChg chg="mod">
          <ac:chgData name="Juliane Liberto" userId="S::jlibert7@jh.edu::711e1a91-b9c3-49e9-9f19-0daa4d30318c" providerId="AD" clId="Web-{95B7F36F-0419-4B08-A08A-DF5397F7B588}" dt="2023-10-09T16:20:12.252" v="9" actId="20577"/>
          <ac:spMkLst>
            <pc:docMk/>
            <pc:sldMk cId="1379079535" sldId="330"/>
            <ac:spMk id="14" creationId="{FF0F2B59-BA95-E755-8EA7-1CD2123B3AB9}"/>
          </ac:spMkLst>
        </pc:spChg>
        <pc:picChg chg="add mod">
          <ac:chgData name="Juliane Liberto" userId="S::jlibert7@jh.edu::711e1a91-b9c3-49e9-9f19-0daa4d30318c" providerId="AD" clId="Web-{95B7F36F-0419-4B08-A08A-DF5397F7B588}" dt="2023-10-09T16:21:01.051" v="16" actId="14100"/>
          <ac:picMkLst>
            <pc:docMk/>
            <pc:sldMk cId="1379079535" sldId="330"/>
            <ac:picMk id="2" creationId="{FEE6A2B2-8CE5-AFFA-0E90-D5CFCEBA58E6}"/>
          </ac:picMkLst>
        </pc:picChg>
      </pc:sldChg>
      <pc:sldChg chg="addSp delSp modSp add replId">
        <pc:chgData name="Juliane Liberto" userId="S::jlibert7@jh.edu::711e1a91-b9c3-49e9-9f19-0daa4d30318c" providerId="AD" clId="Web-{95B7F36F-0419-4B08-A08A-DF5397F7B588}" dt="2023-10-09T16:38:55.588" v="99" actId="1076"/>
        <pc:sldMkLst>
          <pc:docMk/>
          <pc:sldMk cId="2461778137" sldId="331"/>
        </pc:sldMkLst>
        <pc:spChg chg="mod">
          <ac:chgData name="Juliane Liberto" userId="S::jlibert7@jh.edu::711e1a91-b9c3-49e9-9f19-0daa4d30318c" providerId="AD" clId="Web-{95B7F36F-0419-4B08-A08A-DF5397F7B588}" dt="2023-10-09T16:24:16.620" v="80"/>
          <ac:spMkLst>
            <pc:docMk/>
            <pc:sldMk cId="2461778137" sldId="331"/>
            <ac:spMk id="3" creationId="{9438E986-BF3B-81AC-1C9E-CBE7E4E2F332}"/>
          </ac:spMkLst>
        </pc:spChg>
        <pc:spChg chg="mod">
          <ac:chgData name="Juliane Liberto" userId="S::jlibert7@jh.edu::711e1a91-b9c3-49e9-9f19-0daa4d30318c" providerId="AD" clId="Web-{95B7F36F-0419-4B08-A08A-DF5397F7B588}" dt="2023-10-09T16:23:17.571" v="58" actId="20577"/>
          <ac:spMkLst>
            <pc:docMk/>
            <pc:sldMk cId="2461778137" sldId="331"/>
            <ac:spMk id="14" creationId="{FF0F2B59-BA95-E755-8EA7-1CD2123B3AB9}"/>
          </ac:spMkLst>
        </pc:spChg>
        <pc:picChg chg="del">
          <ac:chgData name="Juliane Liberto" userId="S::jlibert7@jh.edu::711e1a91-b9c3-49e9-9f19-0daa4d30318c" providerId="AD" clId="Web-{95B7F36F-0419-4B08-A08A-DF5397F7B588}" dt="2023-10-09T16:23:38.634" v="63"/>
          <ac:picMkLst>
            <pc:docMk/>
            <pc:sldMk cId="2461778137" sldId="331"/>
            <ac:picMk id="2" creationId="{FEE6A2B2-8CE5-AFFA-0E90-D5CFCEBA58E6}"/>
          </ac:picMkLst>
        </pc:picChg>
        <pc:picChg chg="add mod">
          <ac:chgData name="Juliane Liberto" userId="S::jlibert7@jh.edu::711e1a91-b9c3-49e9-9f19-0daa4d30318c" providerId="AD" clId="Web-{95B7F36F-0419-4B08-A08A-DF5397F7B588}" dt="2023-10-09T16:38:55.588" v="99" actId="1076"/>
          <ac:picMkLst>
            <pc:docMk/>
            <pc:sldMk cId="2461778137" sldId="331"/>
            <ac:picMk id="4" creationId="{84BD141E-500B-3DED-E496-DFB8E8062517}"/>
          </ac:picMkLst>
        </pc:picChg>
      </pc:sldChg>
    </pc:docChg>
  </pc:docChgLst>
  <pc:docChgLst>
    <pc:chgData name="Juliane Liberto" userId="S::jlibert7@jh.edu::711e1a91-b9c3-49e9-9f19-0daa4d30318c" providerId="AD" clId="Web-{446D0003-5BF6-DF5E-6797-0B520B37D9E9}"/>
    <pc:docChg chg="modSld">
      <pc:chgData name="Juliane Liberto" userId="S::jlibert7@jh.edu::711e1a91-b9c3-49e9-9f19-0daa4d30318c" providerId="AD" clId="Web-{446D0003-5BF6-DF5E-6797-0B520B37D9E9}" dt="2023-10-11T14:51:04.020" v="19" actId="20577"/>
      <pc:docMkLst>
        <pc:docMk/>
      </pc:docMkLst>
      <pc:sldChg chg="modSp">
        <pc:chgData name="Juliane Liberto" userId="S::jlibert7@jh.edu::711e1a91-b9c3-49e9-9f19-0daa4d30318c" providerId="AD" clId="Web-{446D0003-5BF6-DF5E-6797-0B520B37D9E9}" dt="2023-10-11T14:51:04.020" v="19" actId="20577"/>
        <pc:sldMkLst>
          <pc:docMk/>
          <pc:sldMk cId="511603118" sldId="327"/>
        </pc:sldMkLst>
        <pc:spChg chg="mod">
          <ac:chgData name="Juliane Liberto" userId="S::jlibert7@jh.edu::711e1a91-b9c3-49e9-9f19-0daa4d30318c" providerId="AD" clId="Web-{446D0003-5BF6-DF5E-6797-0B520B37D9E9}" dt="2023-10-11T14:51:04.020" v="19" actId="20577"/>
          <ac:spMkLst>
            <pc:docMk/>
            <pc:sldMk cId="511603118" sldId="327"/>
            <ac:spMk id="4" creationId="{8AF6C529-AD8D-7F6D-BDD8-E7B916F98B21}"/>
          </ac:spMkLst>
        </pc:spChg>
      </pc:sldChg>
      <pc:sldChg chg="modSp">
        <pc:chgData name="Juliane Liberto" userId="S::jlibert7@jh.edu::711e1a91-b9c3-49e9-9f19-0daa4d30318c" providerId="AD" clId="Web-{446D0003-5BF6-DF5E-6797-0B520B37D9E9}" dt="2023-10-11T14:48:04.249" v="1" actId="20577"/>
        <pc:sldMkLst>
          <pc:docMk/>
          <pc:sldMk cId="2378359488" sldId="340"/>
        </pc:sldMkLst>
        <pc:spChg chg="mod">
          <ac:chgData name="Juliane Liberto" userId="S::jlibert7@jh.edu::711e1a91-b9c3-49e9-9f19-0daa4d30318c" providerId="AD" clId="Web-{446D0003-5BF6-DF5E-6797-0B520B37D9E9}" dt="2023-10-11T14:48:04.249" v="1" actId="20577"/>
          <ac:spMkLst>
            <pc:docMk/>
            <pc:sldMk cId="2378359488" sldId="340"/>
            <ac:spMk id="4" creationId="{AB6D0788-11ED-6AB4-B135-977EB33699CF}"/>
          </ac:spMkLst>
        </pc:spChg>
      </pc:sldChg>
    </pc:docChg>
  </pc:docChgLst>
  <pc:docChgLst>
    <pc:chgData name="Mark Allan Co Jacob" userId="S::mjacob60@jh.edu::cfed59b1-a68d-48ce-a000-160b75babfbe" providerId="AD" clId="Web-{70617086-DE34-4B96-89C2-8198D935C2E7}"/>
    <pc:docChg chg="addSld delSld modSld">
      <pc:chgData name="Mark Allan Co Jacob" userId="S::mjacob60@jh.edu::cfed59b1-a68d-48ce-a000-160b75babfbe" providerId="AD" clId="Web-{70617086-DE34-4B96-89C2-8198D935C2E7}" dt="2023-09-13T00:45:18.877" v="200"/>
      <pc:docMkLst>
        <pc:docMk/>
      </pc:docMkLst>
      <pc:sldChg chg="addSp new del">
        <pc:chgData name="Mark Allan Co Jacob" userId="S::mjacob60@jh.edu::cfed59b1-a68d-48ce-a000-160b75babfbe" providerId="AD" clId="Web-{70617086-DE34-4B96-89C2-8198D935C2E7}" dt="2023-09-12T23:51:14.353" v="3"/>
        <pc:sldMkLst>
          <pc:docMk/>
          <pc:sldMk cId="2033326923" sldId="287"/>
        </pc:sldMkLst>
        <pc:picChg chg="add">
          <ac:chgData name="Mark Allan Co Jacob" userId="S::mjacob60@jh.edu::cfed59b1-a68d-48ce-a000-160b75babfbe" providerId="AD" clId="Web-{70617086-DE34-4B96-89C2-8198D935C2E7}" dt="2023-09-12T23:51:06.775" v="1"/>
          <ac:picMkLst>
            <pc:docMk/>
            <pc:sldMk cId="2033326923" sldId="287"/>
            <ac:picMk id="5" creationId="{CD7EF324-C111-686A-2DE5-6E55ED502BEA}"/>
          </ac:picMkLst>
        </pc:picChg>
      </pc:sldChg>
      <pc:sldChg chg="addSp modSp add replId">
        <pc:chgData name="Mark Allan Co Jacob" userId="S::mjacob60@jh.edu::cfed59b1-a68d-48ce-a000-160b75babfbe" providerId="AD" clId="Web-{70617086-DE34-4B96-89C2-8198D935C2E7}" dt="2023-09-13T00:38:42.082" v="197" actId="1076"/>
        <pc:sldMkLst>
          <pc:docMk/>
          <pc:sldMk cId="4007911554" sldId="288"/>
        </pc:sldMkLst>
        <pc:spChg chg="mod">
          <ac:chgData name="Mark Allan Co Jacob" userId="S::mjacob60@jh.edu::cfed59b1-a68d-48ce-a000-160b75babfbe" providerId="AD" clId="Web-{70617086-DE34-4B96-89C2-8198D935C2E7}" dt="2023-09-13T00:38:20.753" v="194" actId="14100"/>
          <ac:spMkLst>
            <pc:docMk/>
            <pc:sldMk cId="4007911554" sldId="288"/>
            <ac:spMk id="122" creationId="{00000000-0000-0000-0000-000000000000}"/>
          </ac:spMkLst>
        </pc:spChg>
        <pc:spChg chg="mod">
          <ac:chgData name="Mark Allan Co Jacob" userId="S::mjacob60@jh.edu::cfed59b1-a68d-48ce-a000-160b75babfbe" providerId="AD" clId="Web-{70617086-DE34-4B96-89C2-8198D935C2E7}" dt="2023-09-13T00:38:08.346" v="191" actId="1076"/>
          <ac:spMkLst>
            <pc:docMk/>
            <pc:sldMk cId="4007911554" sldId="288"/>
            <ac:spMk id="123" creationId="{00000000-0000-0000-0000-000000000000}"/>
          </ac:spMkLst>
        </pc:spChg>
        <pc:picChg chg="add mod">
          <ac:chgData name="Mark Allan Co Jacob" userId="S::mjacob60@jh.edu::cfed59b1-a68d-48ce-a000-160b75babfbe" providerId="AD" clId="Web-{70617086-DE34-4B96-89C2-8198D935C2E7}" dt="2023-09-13T00:38:42.082" v="197" actId="1076"/>
          <ac:picMkLst>
            <pc:docMk/>
            <pc:sldMk cId="4007911554" sldId="288"/>
            <ac:picMk id="2" creationId="{F95C252F-BA7D-8FD0-4001-9183BE55B9CE}"/>
          </ac:picMkLst>
        </pc:picChg>
        <pc:picChg chg="add mod">
          <ac:chgData name="Mark Allan Co Jacob" userId="S::mjacob60@jh.edu::cfed59b1-a68d-48ce-a000-160b75babfbe" providerId="AD" clId="Web-{70617086-DE34-4B96-89C2-8198D935C2E7}" dt="2023-09-13T00:38:32.019" v="196" actId="14100"/>
          <ac:picMkLst>
            <pc:docMk/>
            <pc:sldMk cId="4007911554" sldId="288"/>
            <ac:picMk id="3" creationId="{282C3E6B-AC2F-9971-2442-43EBA76E59BD}"/>
          </ac:picMkLst>
        </pc:picChg>
      </pc:sldChg>
      <pc:sldChg chg="modSp add del replId">
        <pc:chgData name="Mark Allan Co Jacob" userId="S::mjacob60@jh.edu::cfed59b1-a68d-48ce-a000-160b75babfbe" providerId="AD" clId="Web-{70617086-DE34-4B96-89C2-8198D935C2E7}" dt="2023-09-13T00:45:18.877" v="200"/>
        <pc:sldMkLst>
          <pc:docMk/>
          <pc:sldMk cId="1286927304" sldId="289"/>
        </pc:sldMkLst>
        <pc:spChg chg="mod">
          <ac:chgData name="Mark Allan Co Jacob" userId="S::mjacob60@jh.edu::cfed59b1-a68d-48ce-a000-160b75babfbe" providerId="AD" clId="Web-{70617086-DE34-4B96-89C2-8198D935C2E7}" dt="2023-09-13T00:45:16.736" v="199" actId="20577"/>
          <ac:spMkLst>
            <pc:docMk/>
            <pc:sldMk cId="1286927304" sldId="289"/>
            <ac:spMk id="122" creationId="{00000000-0000-0000-0000-000000000000}"/>
          </ac:spMkLst>
        </pc:spChg>
      </pc:sldChg>
    </pc:docChg>
  </pc:docChgLst>
  <pc:docChgLst>
    <pc:chgData name="Rodney Eric Williams" userId="S::rwill209@jh.edu::2f4fed71-3ac0-41d9-8fb4-08fc8126db62" providerId="AD" clId="Web-{32618516-6433-4E6C-8D21-87435467A990}"/>
    <pc:docChg chg="addSld delSld modSld">
      <pc:chgData name="Rodney Eric Williams" userId="S::rwill209@jh.edu::2f4fed71-3ac0-41d9-8fb4-08fc8126db62" providerId="AD" clId="Web-{32618516-6433-4E6C-8D21-87435467A990}" dt="2023-10-09T19:54:28.130" v="361" actId="20577"/>
      <pc:docMkLst>
        <pc:docMk/>
      </pc:docMkLst>
      <pc:sldChg chg="modSp">
        <pc:chgData name="Rodney Eric Williams" userId="S::rwill209@jh.edu::2f4fed71-3ac0-41d9-8fb4-08fc8126db62" providerId="AD" clId="Web-{32618516-6433-4E6C-8D21-87435467A990}" dt="2023-10-09T19:34:02.811" v="10" actId="20577"/>
        <pc:sldMkLst>
          <pc:docMk/>
          <pc:sldMk cId="0" sldId="257"/>
        </pc:sldMkLst>
        <pc:spChg chg="mod">
          <ac:chgData name="Rodney Eric Williams" userId="S::rwill209@jh.edu::2f4fed71-3ac0-41d9-8fb4-08fc8126db62" providerId="AD" clId="Web-{32618516-6433-4E6C-8D21-87435467A990}" dt="2023-10-09T19:34:02.811" v="10" actId="20577"/>
          <ac:spMkLst>
            <pc:docMk/>
            <pc:sldMk cId="0" sldId="257"/>
            <ac:spMk id="103" creationId="{00000000-0000-0000-0000-000000000000}"/>
          </ac:spMkLst>
        </pc:spChg>
      </pc:sldChg>
      <pc:sldChg chg="new del">
        <pc:chgData name="Rodney Eric Williams" userId="S::rwill209@jh.edu::2f4fed71-3ac0-41d9-8fb4-08fc8126db62" providerId="AD" clId="Web-{32618516-6433-4E6C-8D21-87435467A990}" dt="2023-10-09T19:34:47.079" v="12"/>
        <pc:sldMkLst>
          <pc:docMk/>
          <pc:sldMk cId="124264401" sldId="338"/>
        </pc:sldMkLst>
      </pc:sldChg>
      <pc:sldChg chg="modSp add replId">
        <pc:chgData name="Rodney Eric Williams" userId="S::rwill209@jh.edu::2f4fed71-3ac0-41d9-8fb4-08fc8126db62" providerId="AD" clId="Web-{32618516-6433-4E6C-8D21-87435467A990}" dt="2023-10-09T19:44:11.744" v="197" actId="20577"/>
        <pc:sldMkLst>
          <pc:docMk/>
          <pc:sldMk cId="1710943970" sldId="338"/>
        </pc:sldMkLst>
        <pc:spChg chg="mod">
          <ac:chgData name="Rodney Eric Williams" userId="S::rwill209@jh.edu::2f4fed71-3ac0-41d9-8fb4-08fc8126db62" providerId="AD" clId="Web-{32618516-6433-4E6C-8D21-87435467A990}" dt="2023-10-09T19:35:21.127" v="24" actId="20577"/>
          <ac:spMkLst>
            <pc:docMk/>
            <pc:sldMk cId="1710943970" sldId="338"/>
            <ac:spMk id="122" creationId="{00000000-0000-0000-0000-000000000000}"/>
          </ac:spMkLst>
        </pc:spChg>
        <pc:spChg chg="mod">
          <ac:chgData name="Rodney Eric Williams" userId="S::rwill209@jh.edu::2f4fed71-3ac0-41d9-8fb4-08fc8126db62" providerId="AD" clId="Web-{32618516-6433-4E6C-8D21-87435467A990}" dt="2023-10-09T19:44:11.744" v="197" actId="20577"/>
          <ac:spMkLst>
            <pc:docMk/>
            <pc:sldMk cId="1710943970" sldId="338"/>
            <ac:spMk id="123" creationId="{00000000-0000-0000-0000-000000000000}"/>
          </ac:spMkLst>
        </pc:spChg>
      </pc:sldChg>
      <pc:sldChg chg="modSp add replId">
        <pc:chgData name="Rodney Eric Williams" userId="S::rwill209@jh.edu::2f4fed71-3ac0-41d9-8fb4-08fc8126db62" providerId="AD" clId="Web-{32618516-6433-4E6C-8D21-87435467A990}" dt="2023-10-09T19:54:28.130" v="361" actId="20577"/>
        <pc:sldMkLst>
          <pc:docMk/>
          <pc:sldMk cId="786231939" sldId="339"/>
        </pc:sldMkLst>
        <pc:spChg chg="mod">
          <ac:chgData name="Rodney Eric Williams" userId="S::rwill209@jh.edu::2f4fed71-3ac0-41d9-8fb4-08fc8126db62" providerId="AD" clId="Web-{32618516-6433-4E6C-8D21-87435467A990}" dt="2023-10-09T19:45:37.435" v="220" actId="20577"/>
          <ac:spMkLst>
            <pc:docMk/>
            <pc:sldMk cId="786231939" sldId="339"/>
            <ac:spMk id="122" creationId="{00000000-0000-0000-0000-000000000000}"/>
          </ac:spMkLst>
        </pc:spChg>
        <pc:spChg chg="mod">
          <ac:chgData name="Rodney Eric Williams" userId="S::rwill209@jh.edu::2f4fed71-3ac0-41d9-8fb4-08fc8126db62" providerId="AD" clId="Web-{32618516-6433-4E6C-8D21-87435467A990}" dt="2023-10-09T19:54:28.130" v="361" actId="20577"/>
          <ac:spMkLst>
            <pc:docMk/>
            <pc:sldMk cId="786231939" sldId="339"/>
            <ac:spMk id="123" creationId="{00000000-0000-0000-0000-000000000000}"/>
          </ac:spMkLst>
        </pc:spChg>
      </pc:sldChg>
      <pc:sldChg chg="modSp new del">
        <pc:chgData name="Rodney Eric Williams" userId="S::rwill209@jh.edu::2f4fed71-3ac0-41d9-8fb4-08fc8126db62" providerId="AD" clId="Web-{32618516-6433-4E6C-8D21-87435467A990}" dt="2023-10-09T19:44:33.573" v="211"/>
        <pc:sldMkLst>
          <pc:docMk/>
          <pc:sldMk cId="1882052371" sldId="339"/>
        </pc:sldMkLst>
        <pc:spChg chg="mod">
          <ac:chgData name="Rodney Eric Williams" userId="S::rwill209@jh.edu::2f4fed71-3ac0-41d9-8fb4-08fc8126db62" providerId="AD" clId="Web-{32618516-6433-4E6C-8D21-87435467A990}" dt="2023-10-09T19:44:30.244" v="210" actId="20577"/>
          <ac:spMkLst>
            <pc:docMk/>
            <pc:sldMk cId="1882052371" sldId="339"/>
            <ac:spMk id="2" creationId="{AE95A8D9-F27F-DDFF-97BE-ADBF14D4DFD3}"/>
          </ac:spMkLst>
        </pc:spChg>
      </pc:sldChg>
    </pc:docChg>
  </pc:docChgLst>
  <pc:docChgLst>
    <pc:chgData name="Juliane Liberto" userId="S::jlibert7@jh.edu::711e1a91-b9c3-49e9-9f19-0daa4d30318c" providerId="AD" clId="Web-{000DB9D5-1C04-4E10-B1E6-3852E9C9520D}"/>
    <pc:docChg chg="modSld sldOrd">
      <pc:chgData name="Juliane Liberto" userId="S::jlibert7@jh.edu::711e1a91-b9c3-49e9-9f19-0daa4d30318c" providerId="AD" clId="Web-{000DB9D5-1C04-4E10-B1E6-3852E9C9520D}" dt="2023-10-09T20:01:53.923" v="23" actId="20577"/>
      <pc:docMkLst>
        <pc:docMk/>
      </pc:docMkLst>
      <pc:sldChg chg="modSp">
        <pc:chgData name="Juliane Liberto" userId="S::jlibert7@jh.edu::711e1a91-b9c3-49e9-9f19-0daa4d30318c" providerId="AD" clId="Web-{000DB9D5-1C04-4E10-B1E6-3852E9C9520D}" dt="2023-10-09T20:01:53.923" v="23" actId="20577"/>
        <pc:sldMkLst>
          <pc:docMk/>
          <pc:sldMk cId="0" sldId="272"/>
        </pc:sldMkLst>
        <pc:spChg chg="mod">
          <ac:chgData name="Juliane Liberto" userId="S::jlibert7@jh.edu::711e1a91-b9c3-49e9-9f19-0daa4d30318c" providerId="AD" clId="Web-{000DB9D5-1C04-4E10-B1E6-3852E9C9520D}" dt="2023-10-09T20:01:53.923" v="23" actId="20577"/>
          <ac:spMkLst>
            <pc:docMk/>
            <pc:sldMk cId="0" sldId="272"/>
            <ac:spMk id="221" creationId="{00000000-0000-0000-0000-000000000000}"/>
          </ac:spMkLst>
        </pc:spChg>
      </pc:sldChg>
      <pc:sldChg chg="ord">
        <pc:chgData name="Juliane Liberto" userId="S::jlibert7@jh.edu::711e1a91-b9c3-49e9-9f19-0daa4d30318c" providerId="AD" clId="Web-{000DB9D5-1C04-4E10-B1E6-3852E9C9520D}" dt="2023-10-09T20:01:12.342" v="0"/>
        <pc:sldMkLst>
          <pc:docMk/>
          <pc:sldMk cId="2594561339" sldId="332"/>
        </pc:sldMkLst>
      </pc:sldChg>
    </pc:docChg>
  </pc:docChgLst>
  <pc:docChgLst>
    <pc:chgData name="Estefan Santi" userId="S::esanti1@jh.edu::759ebb3e-7998-4be2-a2b5-d2012d9e874e" providerId="AD" clId="Web-{C7533502-93E4-41EE-B944-BBDF4F0574D1}"/>
    <pc:docChg chg="addSld modSld sldOrd">
      <pc:chgData name="Estefan Santi" userId="S::esanti1@jh.edu::759ebb3e-7998-4be2-a2b5-d2012d9e874e" providerId="AD" clId="Web-{C7533502-93E4-41EE-B944-BBDF4F0574D1}" dt="2023-09-13T15:36:10.034" v="225" actId="20577"/>
      <pc:docMkLst>
        <pc:docMk/>
      </pc:docMkLst>
      <pc:sldChg chg="modSp ord">
        <pc:chgData name="Estefan Santi" userId="S::esanti1@jh.edu::759ebb3e-7998-4be2-a2b5-d2012d9e874e" providerId="AD" clId="Web-{C7533502-93E4-41EE-B944-BBDF4F0574D1}" dt="2023-09-13T15:08:20.708" v="111"/>
        <pc:sldMkLst>
          <pc:docMk/>
          <pc:sldMk cId="3322753419" sldId="306"/>
        </pc:sldMkLst>
        <pc:spChg chg="mod">
          <ac:chgData name="Estefan Santi" userId="S::esanti1@jh.edu::759ebb3e-7998-4be2-a2b5-d2012d9e874e" providerId="AD" clId="Web-{C7533502-93E4-41EE-B944-BBDF4F0574D1}" dt="2023-09-13T15:08:20.645" v="110" actId="20577"/>
          <ac:spMkLst>
            <pc:docMk/>
            <pc:sldMk cId="3322753419" sldId="306"/>
            <ac:spMk id="5" creationId="{20CDE957-C01F-8477-F602-5CBC6619F5FD}"/>
          </ac:spMkLst>
        </pc:spChg>
      </pc:sldChg>
      <pc:sldChg chg="modSp add ord replId">
        <pc:chgData name="Estefan Santi" userId="S::esanti1@jh.edu::759ebb3e-7998-4be2-a2b5-d2012d9e874e" providerId="AD" clId="Web-{C7533502-93E4-41EE-B944-BBDF4F0574D1}" dt="2023-09-13T15:35:11.376" v="211" actId="20577"/>
        <pc:sldMkLst>
          <pc:docMk/>
          <pc:sldMk cId="981124503" sldId="307"/>
        </pc:sldMkLst>
        <pc:spChg chg="mod">
          <ac:chgData name="Estefan Santi" userId="S::esanti1@jh.edu::759ebb3e-7998-4be2-a2b5-d2012d9e874e" providerId="AD" clId="Web-{C7533502-93E4-41EE-B944-BBDF4F0574D1}" dt="2023-09-13T15:35:11.376" v="211" actId="20577"/>
          <ac:spMkLst>
            <pc:docMk/>
            <pc:sldMk cId="981124503" sldId="307"/>
            <ac:spMk id="5" creationId="{20CDE957-C01F-8477-F602-5CBC6619F5FD}"/>
          </ac:spMkLst>
        </pc:spChg>
        <pc:spChg chg="mod">
          <ac:chgData name="Estefan Santi" userId="S::esanti1@jh.edu::759ebb3e-7998-4be2-a2b5-d2012d9e874e" providerId="AD" clId="Web-{C7533502-93E4-41EE-B944-BBDF4F0574D1}" dt="2023-09-13T15:09:22.991" v="127" actId="20577"/>
          <ac:spMkLst>
            <pc:docMk/>
            <pc:sldMk cId="981124503" sldId="307"/>
            <ac:spMk id="122" creationId="{00000000-0000-0000-0000-000000000000}"/>
          </ac:spMkLst>
        </pc:spChg>
      </pc:sldChg>
      <pc:sldChg chg="delSp modSp add replId">
        <pc:chgData name="Estefan Santi" userId="S::esanti1@jh.edu::759ebb3e-7998-4be2-a2b5-d2012d9e874e" providerId="AD" clId="Web-{C7533502-93E4-41EE-B944-BBDF4F0574D1}" dt="2023-09-13T15:36:10.034" v="225" actId="20577"/>
        <pc:sldMkLst>
          <pc:docMk/>
          <pc:sldMk cId="391949223" sldId="308"/>
        </pc:sldMkLst>
        <pc:spChg chg="del mod">
          <ac:chgData name="Estefan Santi" userId="S::esanti1@jh.edu::759ebb3e-7998-4be2-a2b5-d2012d9e874e" providerId="AD" clId="Web-{C7533502-93E4-41EE-B944-BBDF4F0574D1}" dt="2023-09-13T15:35:36.111" v="214"/>
          <ac:spMkLst>
            <pc:docMk/>
            <pc:sldMk cId="391949223" sldId="308"/>
            <ac:spMk id="5" creationId="{20CDE957-C01F-8477-F602-5CBC6619F5FD}"/>
          </ac:spMkLst>
        </pc:spChg>
        <pc:spChg chg="mod">
          <ac:chgData name="Estefan Santi" userId="S::esanti1@jh.edu::759ebb3e-7998-4be2-a2b5-d2012d9e874e" providerId="AD" clId="Web-{C7533502-93E4-41EE-B944-BBDF4F0574D1}" dt="2023-09-13T15:36:10.034" v="225" actId="20577"/>
          <ac:spMkLst>
            <pc:docMk/>
            <pc:sldMk cId="391949223" sldId="308"/>
            <ac:spMk id="122" creationId="{00000000-0000-0000-0000-000000000000}"/>
          </ac:spMkLst>
        </pc:spChg>
      </pc:sldChg>
    </pc:docChg>
  </pc:docChgLst>
  <pc:docChgLst>
    <pc:chgData name="Ying-Yu (Ashley) Chen" userId="S::ychen401@jh.edu::ef2d144e-3c46-4c0c-ac17-76a2a79680c9" providerId="AD" clId="Web-{4C710045-D789-47DE-94E3-0D0811E19DD7}"/>
    <pc:docChg chg="addSld modSld">
      <pc:chgData name="Ying-Yu (Ashley) Chen" userId="S::ychen401@jh.edu::ef2d144e-3c46-4c0c-ac17-76a2a79680c9" providerId="AD" clId="Web-{4C710045-D789-47DE-94E3-0D0811E19DD7}" dt="2023-10-11T00:00:45.524" v="14"/>
      <pc:docMkLst>
        <pc:docMk/>
      </pc:docMkLst>
      <pc:sldChg chg="delSp modSp add replId">
        <pc:chgData name="Ying-Yu (Ashley) Chen" userId="S::ychen401@jh.edu::ef2d144e-3c46-4c0c-ac17-76a2a79680c9" providerId="AD" clId="Web-{4C710045-D789-47DE-94E3-0D0811E19DD7}" dt="2023-10-10T23:59:58.741" v="13" actId="20577"/>
        <pc:sldMkLst>
          <pc:docMk/>
          <pc:sldMk cId="3490835343" sldId="342"/>
        </pc:sldMkLst>
        <pc:spChg chg="mod">
          <ac:chgData name="Ying-Yu (Ashley) Chen" userId="S::ychen401@jh.edu::ef2d144e-3c46-4c0c-ac17-76a2a79680c9" providerId="AD" clId="Web-{4C710045-D789-47DE-94E3-0D0811E19DD7}" dt="2023-10-10T23:59:58.741" v="13" actId="20577"/>
          <ac:spMkLst>
            <pc:docMk/>
            <pc:sldMk cId="3490835343" sldId="342"/>
            <ac:spMk id="8" creationId="{B77E09C6-E7A1-B7FD-3478-8AA0CCC780C8}"/>
          </ac:spMkLst>
        </pc:spChg>
        <pc:spChg chg="del">
          <ac:chgData name="Ying-Yu (Ashley) Chen" userId="S::ychen401@jh.edu::ef2d144e-3c46-4c0c-ac17-76a2a79680c9" providerId="AD" clId="Web-{4C710045-D789-47DE-94E3-0D0811E19DD7}" dt="2023-10-10T23:58:42.910" v="2"/>
          <ac:spMkLst>
            <pc:docMk/>
            <pc:sldMk cId="3490835343" sldId="342"/>
            <ac:spMk id="10" creationId="{F7ACBC0E-86FE-C7DD-4431-5B8E58B3F33F}"/>
          </ac:spMkLst>
        </pc:spChg>
        <pc:spChg chg="del">
          <ac:chgData name="Ying-Yu (Ashley) Chen" userId="S::ychen401@jh.edu::ef2d144e-3c46-4c0c-ac17-76a2a79680c9" providerId="AD" clId="Web-{4C710045-D789-47DE-94E3-0D0811E19DD7}" dt="2023-10-10T23:58:42.910" v="4"/>
          <ac:spMkLst>
            <pc:docMk/>
            <pc:sldMk cId="3490835343" sldId="342"/>
            <ac:spMk id="11" creationId="{29069D4E-AD0C-1880-4D8D-0E133BB5C38F}"/>
          </ac:spMkLst>
        </pc:spChg>
        <pc:spChg chg="del">
          <ac:chgData name="Ying-Yu (Ashley) Chen" userId="S::ychen401@jh.edu::ef2d144e-3c46-4c0c-ac17-76a2a79680c9" providerId="AD" clId="Web-{4C710045-D789-47DE-94E3-0D0811E19DD7}" dt="2023-10-10T23:58:42.910" v="3"/>
          <ac:spMkLst>
            <pc:docMk/>
            <pc:sldMk cId="3490835343" sldId="342"/>
            <ac:spMk id="12" creationId="{006C9780-0828-55EF-E977-4886AFCD51B0}"/>
          </ac:spMkLst>
        </pc:spChg>
        <pc:picChg chg="del">
          <ac:chgData name="Ying-Yu (Ashley) Chen" userId="S::ychen401@jh.edu::ef2d144e-3c46-4c0c-ac17-76a2a79680c9" providerId="AD" clId="Web-{4C710045-D789-47DE-94E3-0D0811E19DD7}" dt="2023-10-10T23:58:40.597" v="1"/>
          <ac:picMkLst>
            <pc:docMk/>
            <pc:sldMk cId="3490835343" sldId="342"/>
            <ac:picMk id="6" creationId="{A35F0094-0F43-5E80-02B4-0F135018511E}"/>
          </ac:picMkLst>
        </pc:picChg>
      </pc:sldChg>
      <pc:sldChg chg="add replId">
        <pc:chgData name="Ying-Yu (Ashley) Chen" userId="S::ychen401@jh.edu::ef2d144e-3c46-4c0c-ac17-76a2a79680c9" providerId="AD" clId="Web-{4C710045-D789-47DE-94E3-0D0811E19DD7}" dt="2023-10-11T00:00:45.524" v="14"/>
        <pc:sldMkLst>
          <pc:docMk/>
          <pc:sldMk cId="2949256196" sldId="343"/>
        </pc:sldMkLst>
      </pc:sldChg>
    </pc:docChg>
  </pc:docChgLst>
  <pc:docChgLst>
    <pc:chgData name="Juliane Liberto" userId="S::jlibert7@jh.edu::711e1a91-b9c3-49e9-9f19-0daa4d30318c" providerId="AD" clId="Web-{2DB2DAF4-96D5-4681-9D40-2D5C89E76CE0}"/>
    <pc:docChg chg="modSld">
      <pc:chgData name="Juliane Liberto" userId="S::jlibert7@jh.edu::711e1a91-b9c3-49e9-9f19-0daa4d30318c" providerId="AD" clId="Web-{2DB2DAF4-96D5-4681-9D40-2D5C89E76CE0}" dt="2023-10-06T18:14:32.701" v="4" actId="20577"/>
      <pc:docMkLst>
        <pc:docMk/>
      </pc:docMkLst>
      <pc:sldChg chg="modSp">
        <pc:chgData name="Juliane Liberto" userId="S::jlibert7@jh.edu::711e1a91-b9c3-49e9-9f19-0daa4d30318c" providerId="AD" clId="Web-{2DB2DAF4-96D5-4681-9D40-2D5C89E76CE0}" dt="2023-10-06T18:14:32.701" v="4" actId="20577"/>
        <pc:sldMkLst>
          <pc:docMk/>
          <pc:sldMk cId="511603118" sldId="327"/>
        </pc:sldMkLst>
        <pc:spChg chg="mod">
          <ac:chgData name="Juliane Liberto" userId="S::jlibert7@jh.edu::711e1a91-b9c3-49e9-9f19-0daa4d30318c" providerId="AD" clId="Web-{2DB2DAF4-96D5-4681-9D40-2D5C89E76CE0}" dt="2023-10-06T18:14:32.701" v="4" actId="20577"/>
          <ac:spMkLst>
            <pc:docMk/>
            <pc:sldMk cId="511603118" sldId="327"/>
            <ac:spMk id="14" creationId="{FF0F2B59-BA95-E755-8EA7-1CD2123B3AB9}"/>
          </ac:spMkLst>
        </pc:spChg>
      </pc:sldChg>
    </pc:docChg>
  </pc:docChgLst>
  <pc:docChgLst>
    <pc:chgData name="Juliane Liberto" userId="S::jlibert7@jh.edu::711e1a91-b9c3-49e9-9f19-0daa4d30318c" providerId="AD" clId="Web-{CD0845F8-B4B8-8F57-0209-02399D7DD215}"/>
    <pc:docChg chg="addSld delSld modSld">
      <pc:chgData name="Juliane Liberto" userId="S::jlibert7@jh.edu::711e1a91-b9c3-49e9-9f19-0daa4d30318c" providerId="AD" clId="Web-{CD0845F8-B4B8-8F57-0209-02399D7DD215}" dt="2023-10-09T16:17:48.983" v="52"/>
      <pc:docMkLst>
        <pc:docMk/>
      </pc:docMkLst>
      <pc:sldChg chg="modSp">
        <pc:chgData name="Juliane Liberto" userId="S::jlibert7@jh.edu::711e1a91-b9c3-49e9-9f19-0daa4d30318c" providerId="AD" clId="Web-{CD0845F8-B4B8-8F57-0209-02399D7DD215}" dt="2023-10-09T16:17:26.326" v="50" actId="20577"/>
        <pc:sldMkLst>
          <pc:docMk/>
          <pc:sldMk cId="0" sldId="264"/>
        </pc:sldMkLst>
        <pc:spChg chg="mod">
          <ac:chgData name="Juliane Liberto" userId="S::jlibert7@jh.edu::711e1a91-b9c3-49e9-9f19-0daa4d30318c" providerId="AD" clId="Web-{CD0845F8-B4B8-8F57-0209-02399D7DD215}" dt="2023-10-09T16:17:17.778" v="47" actId="20577"/>
          <ac:spMkLst>
            <pc:docMk/>
            <pc:sldMk cId="0" sldId="264"/>
            <ac:spMk id="163" creationId="{00000000-0000-0000-0000-000000000000}"/>
          </ac:spMkLst>
        </pc:spChg>
        <pc:spChg chg="mod">
          <ac:chgData name="Juliane Liberto" userId="S::jlibert7@jh.edu::711e1a91-b9c3-49e9-9f19-0daa4d30318c" providerId="AD" clId="Web-{CD0845F8-B4B8-8F57-0209-02399D7DD215}" dt="2023-10-09T16:17:26.326" v="50" actId="20577"/>
          <ac:spMkLst>
            <pc:docMk/>
            <pc:sldMk cId="0" sldId="264"/>
            <ac:spMk id="164" creationId="{00000000-0000-0000-0000-000000000000}"/>
          </ac:spMkLst>
        </pc:spChg>
      </pc:sldChg>
      <pc:sldChg chg="del">
        <pc:chgData name="Juliane Liberto" userId="S::jlibert7@jh.edu::711e1a91-b9c3-49e9-9f19-0daa4d30318c" providerId="AD" clId="Web-{CD0845F8-B4B8-8F57-0209-02399D7DD215}" dt="2023-10-09T16:17:48.983" v="52"/>
        <pc:sldMkLst>
          <pc:docMk/>
          <pc:sldMk cId="1006333102" sldId="322"/>
        </pc:sldMkLst>
      </pc:sldChg>
      <pc:sldChg chg="del">
        <pc:chgData name="Juliane Liberto" userId="S::jlibert7@jh.edu::711e1a91-b9c3-49e9-9f19-0daa4d30318c" providerId="AD" clId="Web-{CD0845F8-B4B8-8F57-0209-02399D7DD215}" dt="2023-10-09T16:17:46.436" v="51"/>
        <pc:sldMkLst>
          <pc:docMk/>
          <pc:sldMk cId="3008220436" sldId="323"/>
        </pc:sldMkLst>
      </pc:sldChg>
      <pc:sldChg chg="modSp add replId">
        <pc:chgData name="Juliane Liberto" userId="S::jlibert7@jh.edu::711e1a91-b9c3-49e9-9f19-0daa4d30318c" providerId="AD" clId="Web-{CD0845F8-B4B8-8F57-0209-02399D7DD215}" dt="2023-10-09T16:16:52.512" v="46" actId="1076"/>
        <pc:sldMkLst>
          <pc:docMk/>
          <pc:sldMk cId="1816700153" sldId="329"/>
        </pc:sldMkLst>
        <pc:spChg chg="mod">
          <ac:chgData name="Juliane Liberto" userId="S::jlibert7@jh.edu::711e1a91-b9c3-49e9-9f19-0daa4d30318c" providerId="AD" clId="Web-{CD0845F8-B4B8-8F57-0209-02399D7DD215}" dt="2023-10-09T16:16:52.512" v="46" actId="1076"/>
          <ac:spMkLst>
            <pc:docMk/>
            <pc:sldMk cId="1816700153" sldId="329"/>
            <ac:spMk id="109" creationId="{00000000-0000-0000-0000-000000000000}"/>
          </ac:spMkLst>
        </pc:spChg>
        <pc:spChg chg="mod">
          <ac:chgData name="Juliane Liberto" userId="S::jlibert7@jh.edu::711e1a91-b9c3-49e9-9f19-0daa4d30318c" providerId="AD" clId="Web-{CD0845F8-B4B8-8F57-0209-02399D7DD215}" dt="2023-10-09T16:16:52.496" v="45" actId="1076"/>
          <ac:spMkLst>
            <pc:docMk/>
            <pc:sldMk cId="1816700153" sldId="329"/>
            <ac:spMk id="110" creationId="{00000000-0000-0000-0000-000000000000}"/>
          </ac:spMkLst>
        </pc:spChg>
      </pc:sldChg>
    </pc:docChg>
  </pc:docChgLst>
  <pc:docChgLst>
    <pc:chgData name="Edna A. Ferreira" userId="S::eferrei3@jh.edu::0e5ae3a1-1d8e-4287-827d-9050797fe4d3" providerId="AD" clId="Web-{808716E0-8161-4663-B98B-6F2F48789C80}"/>
    <pc:docChg chg="modSld">
      <pc:chgData name="Edna A. Ferreira" userId="S::eferrei3@jh.edu::0e5ae3a1-1d8e-4287-827d-9050797fe4d3" providerId="AD" clId="Web-{808716E0-8161-4663-B98B-6F2F48789C80}" dt="2023-10-09T17:41:51.322" v="3"/>
      <pc:docMkLst>
        <pc:docMk/>
      </pc:docMkLst>
      <pc:sldChg chg="addSp delSp modSp">
        <pc:chgData name="Edna A. Ferreira" userId="S::eferrei3@jh.edu::0e5ae3a1-1d8e-4287-827d-9050797fe4d3" providerId="AD" clId="Web-{808716E0-8161-4663-B98B-6F2F48789C80}" dt="2023-10-09T17:41:51.322" v="3"/>
        <pc:sldMkLst>
          <pc:docMk/>
          <pc:sldMk cId="4131072871" sldId="280"/>
        </pc:sldMkLst>
        <pc:spChg chg="add del mod">
          <ac:chgData name="Edna A. Ferreira" userId="S::eferrei3@jh.edu::0e5ae3a1-1d8e-4287-827d-9050797fe4d3" providerId="AD" clId="Web-{808716E0-8161-4663-B98B-6F2F48789C80}" dt="2023-10-09T17:41:51.322" v="3"/>
          <ac:spMkLst>
            <pc:docMk/>
            <pc:sldMk cId="4131072871" sldId="280"/>
            <ac:spMk id="2" creationId="{11330E26-B255-364A-73FC-06F0B3BAAF3A}"/>
          </ac:spMkLst>
        </pc:spChg>
      </pc:sldChg>
    </pc:docChg>
  </pc:docChgLst>
  <pc:docChgLst>
    <pc:chgData name="Juliane Liberto" userId="S::jlibert7@jh.edu::711e1a91-b9c3-49e9-9f19-0daa4d30318c" providerId="AD" clId="Web-{0B75B93D-7E58-E138-7E8D-47627CA9B804}"/>
    <pc:docChg chg="modSld">
      <pc:chgData name="Juliane Liberto" userId="S::jlibert7@jh.edu::711e1a91-b9c3-49e9-9f19-0daa4d30318c" providerId="AD" clId="Web-{0B75B93D-7E58-E138-7E8D-47627CA9B804}" dt="2023-09-13T19:11:45.075" v="25" actId="20577"/>
      <pc:docMkLst>
        <pc:docMk/>
      </pc:docMkLst>
      <pc:sldChg chg="modSp">
        <pc:chgData name="Juliane Liberto" userId="S::jlibert7@jh.edu::711e1a91-b9c3-49e9-9f19-0daa4d30318c" providerId="AD" clId="Web-{0B75B93D-7E58-E138-7E8D-47627CA9B804}" dt="2023-09-13T19:05:14.833" v="9" actId="20577"/>
        <pc:sldMkLst>
          <pc:docMk/>
          <pc:sldMk cId="4280780891" sldId="282"/>
        </pc:sldMkLst>
        <pc:spChg chg="mod">
          <ac:chgData name="Juliane Liberto" userId="S::jlibert7@jh.edu::711e1a91-b9c3-49e9-9f19-0daa4d30318c" providerId="AD" clId="Web-{0B75B93D-7E58-E138-7E8D-47627CA9B804}" dt="2023-09-13T19:05:14.833" v="9" actId="20577"/>
          <ac:spMkLst>
            <pc:docMk/>
            <pc:sldMk cId="4280780891" sldId="282"/>
            <ac:spMk id="16" creationId="{BC1C99ED-FA9F-B366-2413-9BF5DD01B78A}"/>
          </ac:spMkLst>
        </pc:spChg>
      </pc:sldChg>
      <pc:sldChg chg="modSp">
        <pc:chgData name="Juliane Liberto" userId="S::jlibert7@jh.edu::711e1a91-b9c3-49e9-9f19-0daa4d30318c" providerId="AD" clId="Web-{0B75B93D-7E58-E138-7E8D-47627CA9B804}" dt="2023-09-13T19:05:52.271" v="21" actId="1076"/>
        <pc:sldMkLst>
          <pc:docMk/>
          <pc:sldMk cId="2855801908" sldId="283"/>
        </pc:sldMkLst>
        <pc:spChg chg="mod">
          <ac:chgData name="Juliane Liberto" userId="S::jlibert7@jh.edu::711e1a91-b9c3-49e9-9f19-0daa4d30318c" providerId="AD" clId="Web-{0B75B93D-7E58-E138-7E8D-47627CA9B804}" dt="2023-09-13T19:05:52.256" v="20" actId="1076"/>
          <ac:spMkLst>
            <pc:docMk/>
            <pc:sldMk cId="2855801908" sldId="283"/>
            <ac:spMk id="10" creationId="{50CFFF69-FF94-73B2-EC07-914F2295B233}"/>
          </ac:spMkLst>
        </pc:spChg>
        <pc:spChg chg="mod">
          <ac:chgData name="Juliane Liberto" userId="S::jlibert7@jh.edu::711e1a91-b9c3-49e9-9f19-0daa4d30318c" providerId="AD" clId="Web-{0B75B93D-7E58-E138-7E8D-47627CA9B804}" dt="2023-09-13T19:05:52.271" v="21" actId="1076"/>
          <ac:spMkLst>
            <pc:docMk/>
            <pc:sldMk cId="2855801908" sldId="283"/>
            <ac:spMk id="14" creationId="{A9D8B833-CE25-23B6-29B5-E663B09AC245}"/>
          </ac:spMkLst>
        </pc:spChg>
        <pc:picChg chg="mod">
          <ac:chgData name="Juliane Liberto" userId="S::jlibert7@jh.edu::711e1a91-b9c3-49e9-9f19-0daa4d30318c" providerId="AD" clId="Web-{0B75B93D-7E58-E138-7E8D-47627CA9B804}" dt="2023-09-13T19:05:48.037" v="19" actId="1076"/>
          <ac:picMkLst>
            <pc:docMk/>
            <pc:sldMk cId="2855801908" sldId="283"/>
            <ac:picMk id="8" creationId="{48B97E86-2F4B-6583-90FC-B9DCCE0D92C7}"/>
          </ac:picMkLst>
        </pc:picChg>
      </pc:sldChg>
      <pc:sldChg chg="modSp">
        <pc:chgData name="Juliane Liberto" userId="S::jlibert7@jh.edu::711e1a91-b9c3-49e9-9f19-0daa4d30318c" providerId="AD" clId="Web-{0B75B93D-7E58-E138-7E8D-47627CA9B804}" dt="2023-09-13T19:11:45.075" v="25" actId="20577"/>
        <pc:sldMkLst>
          <pc:docMk/>
          <pc:sldMk cId="276754375" sldId="284"/>
        </pc:sldMkLst>
        <pc:spChg chg="mod">
          <ac:chgData name="Juliane Liberto" userId="S::jlibert7@jh.edu::711e1a91-b9c3-49e9-9f19-0daa4d30318c" providerId="AD" clId="Web-{0B75B93D-7E58-E138-7E8D-47627CA9B804}" dt="2023-09-13T19:11:45.075" v="25" actId="20577"/>
          <ac:spMkLst>
            <pc:docMk/>
            <pc:sldMk cId="276754375" sldId="284"/>
            <ac:spMk id="9" creationId="{8F79CCD1-D0EA-12F4-1A02-A286AB844550}"/>
          </ac:spMkLst>
        </pc:spChg>
      </pc:sldChg>
    </pc:docChg>
  </pc:docChgLst>
  <pc:docChgLst>
    <pc:chgData name="Juliane Liberto" userId="S::jlibert7@jh.edu::711e1a91-b9c3-49e9-9f19-0daa4d30318c" providerId="AD" clId="Web-{C8A5B6E2-5748-42CD-92DB-1DA53DCA37EE}"/>
    <pc:docChg chg="modSld">
      <pc:chgData name="Juliane Liberto" userId="S::jlibert7@jh.edu::711e1a91-b9c3-49e9-9f19-0daa4d30318c" providerId="AD" clId="Web-{C8A5B6E2-5748-42CD-92DB-1DA53DCA37EE}" dt="2023-10-02T22:15:34.640" v="54" actId="20577"/>
      <pc:docMkLst>
        <pc:docMk/>
      </pc:docMkLst>
      <pc:sldChg chg="modSp">
        <pc:chgData name="Juliane Liberto" userId="S::jlibert7@jh.edu::711e1a91-b9c3-49e9-9f19-0daa4d30318c" providerId="AD" clId="Web-{C8A5B6E2-5748-42CD-92DB-1DA53DCA37EE}" dt="2023-10-02T22:14:40.733" v="0" actId="20577"/>
        <pc:sldMkLst>
          <pc:docMk/>
          <pc:sldMk cId="0" sldId="256"/>
        </pc:sldMkLst>
        <pc:spChg chg="mod">
          <ac:chgData name="Juliane Liberto" userId="S::jlibert7@jh.edu::711e1a91-b9c3-49e9-9f19-0daa4d30318c" providerId="AD" clId="Web-{C8A5B6E2-5748-42CD-92DB-1DA53DCA37EE}" dt="2023-10-02T22:14:40.733" v="0" actId="20577"/>
          <ac:spMkLst>
            <pc:docMk/>
            <pc:sldMk cId="0" sldId="256"/>
            <ac:spMk id="95" creationId="{00000000-0000-0000-0000-000000000000}"/>
          </ac:spMkLst>
        </pc:spChg>
      </pc:sldChg>
      <pc:sldChg chg="modSp">
        <pc:chgData name="Juliane Liberto" userId="S::jlibert7@jh.edu::711e1a91-b9c3-49e9-9f19-0daa4d30318c" providerId="AD" clId="Web-{C8A5B6E2-5748-42CD-92DB-1DA53DCA37EE}" dt="2023-10-02T22:15:34.640" v="54" actId="20577"/>
        <pc:sldMkLst>
          <pc:docMk/>
          <pc:sldMk cId="334672280" sldId="328"/>
        </pc:sldMkLst>
        <pc:spChg chg="mod">
          <ac:chgData name="Juliane Liberto" userId="S::jlibert7@jh.edu::711e1a91-b9c3-49e9-9f19-0daa4d30318c" providerId="AD" clId="Web-{C8A5B6E2-5748-42CD-92DB-1DA53DCA37EE}" dt="2023-10-02T22:15:34.640" v="54" actId="20577"/>
          <ac:spMkLst>
            <pc:docMk/>
            <pc:sldMk cId="334672280" sldId="328"/>
            <ac:spMk id="3" creationId="{21B1D99D-4E86-CFAA-0AD2-AB11667A3395}"/>
          </ac:spMkLst>
        </pc:spChg>
      </pc:sldChg>
    </pc:docChg>
  </pc:docChgLst>
  <pc:docChgLst>
    <pc:chgData name="Ying-Yu (Ashley) Chen" userId="S::ychen401@jh.edu::ef2d144e-3c46-4c0c-ac17-76a2a79680c9" providerId="AD" clId="Web-{4A03BDD5-B709-4ECE-AD09-E1CF023E9AE0}"/>
    <pc:docChg chg="addSld modSld">
      <pc:chgData name="Ying-Yu (Ashley) Chen" userId="S::ychen401@jh.edu::ef2d144e-3c46-4c0c-ac17-76a2a79680c9" providerId="AD" clId="Web-{4A03BDD5-B709-4ECE-AD09-E1CF023E9AE0}" dt="2023-09-13T17:52:40.561" v="279" actId="20577"/>
      <pc:docMkLst>
        <pc:docMk/>
      </pc:docMkLst>
      <pc:sldChg chg="addSp delSp modSp add replId">
        <pc:chgData name="Ying-Yu (Ashley) Chen" userId="S::ychen401@jh.edu::ef2d144e-3c46-4c0c-ac17-76a2a79680c9" providerId="AD" clId="Web-{4A03BDD5-B709-4ECE-AD09-E1CF023E9AE0}" dt="2023-09-13T17:48:08.339" v="241" actId="1076"/>
        <pc:sldMkLst>
          <pc:docMk/>
          <pc:sldMk cId="2849099251" sldId="286"/>
        </pc:sldMkLst>
        <pc:spChg chg="add del mod">
          <ac:chgData name="Ying-Yu (Ashley) Chen" userId="S::ychen401@jh.edu::ef2d144e-3c46-4c0c-ac17-76a2a79680c9" providerId="AD" clId="Web-{4A03BDD5-B709-4ECE-AD09-E1CF023E9AE0}" dt="2023-09-12T20:56:50.205" v="52"/>
          <ac:spMkLst>
            <pc:docMk/>
            <pc:sldMk cId="2849099251" sldId="286"/>
            <ac:spMk id="3" creationId="{FCBDCF63-4D1C-5D32-3D52-74FD2516C6E0}"/>
          </ac:spMkLst>
        </pc:spChg>
        <pc:spChg chg="mod">
          <ac:chgData name="Ying-Yu (Ashley) Chen" userId="S::ychen401@jh.edu::ef2d144e-3c46-4c0c-ac17-76a2a79680c9" providerId="AD" clId="Web-{4A03BDD5-B709-4ECE-AD09-E1CF023E9AE0}" dt="2023-09-13T17:42:58.989" v="196" actId="14100"/>
          <ac:spMkLst>
            <pc:docMk/>
            <pc:sldMk cId="2849099251" sldId="286"/>
            <ac:spMk id="122" creationId="{00000000-0000-0000-0000-000000000000}"/>
          </ac:spMkLst>
        </pc:spChg>
        <pc:spChg chg="mod">
          <ac:chgData name="Ying-Yu (Ashley) Chen" userId="S::ychen401@jh.edu::ef2d144e-3c46-4c0c-ac17-76a2a79680c9" providerId="AD" clId="Web-{4A03BDD5-B709-4ECE-AD09-E1CF023E9AE0}" dt="2023-09-13T17:47:55.932" v="239" actId="1076"/>
          <ac:spMkLst>
            <pc:docMk/>
            <pc:sldMk cId="2849099251" sldId="286"/>
            <ac:spMk id="123" creationId="{00000000-0000-0000-0000-000000000000}"/>
          </ac:spMkLst>
        </pc:spChg>
        <pc:picChg chg="add del mod modCrop">
          <ac:chgData name="Ying-Yu (Ashley) Chen" userId="S::ychen401@jh.edu::ef2d144e-3c46-4c0c-ac17-76a2a79680c9" providerId="AD" clId="Web-{4A03BDD5-B709-4ECE-AD09-E1CF023E9AE0}" dt="2023-09-13T17:32:45.961" v="162"/>
          <ac:picMkLst>
            <pc:docMk/>
            <pc:sldMk cId="2849099251" sldId="286"/>
            <ac:picMk id="2" creationId="{888CC110-9DC3-36F7-963A-E095D17C0692}"/>
          </ac:picMkLst>
        </pc:picChg>
        <pc:picChg chg="add mod">
          <ac:chgData name="Ying-Yu (Ashley) Chen" userId="S::ychen401@jh.edu::ef2d144e-3c46-4c0c-ac17-76a2a79680c9" providerId="AD" clId="Web-{4A03BDD5-B709-4ECE-AD09-E1CF023E9AE0}" dt="2023-09-13T17:48:08.339" v="241" actId="1076"/>
          <ac:picMkLst>
            <pc:docMk/>
            <pc:sldMk cId="2849099251" sldId="286"/>
            <ac:picMk id="3" creationId="{9016544D-92C6-60B9-693C-6398191870C4}"/>
          </ac:picMkLst>
        </pc:picChg>
        <pc:picChg chg="add del mod modCrop">
          <ac:chgData name="Ying-Yu (Ashley) Chen" userId="S::ychen401@jh.edu::ef2d144e-3c46-4c0c-ac17-76a2a79680c9" providerId="AD" clId="Web-{4A03BDD5-B709-4ECE-AD09-E1CF023E9AE0}" dt="2023-09-13T17:31:33.394" v="150"/>
          <ac:picMkLst>
            <pc:docMk/>
            <pc:sldMk cId="2849099251" sldId="286"/>
            <ac:picMk id="4" creationId="{E91E7262-7837-BB21-ABE9-8C4F393A21BA}"/>
          </ac:picMkLst>
        </pc:picChg>
      </pc:sldChg>
      <pc:sldChg chg="delSp modSp add replId">
        <pc:chgData name="Ying-Yu (Ashley) Chen" userId="S::ychen401@jh.edu::ef2d144e-3c46-4c0c-ac17-76a2a79680c9" providerId="AD" clId="Web-{4A03BDD5-B709-4ECE-AD09-E1CF023E9AE0}" dt="2023-09-13T17:52:40.561" v="279" actId="20577"/>
        <pc:sldMkLst>
          <pc:docMk/>
          <pc:sldMk cId="3272159628" sldId="309"/>
        </pc:sldMkLst>
        <pc:spChg chg="mod">
          <ac:chgData name="Ying-Yu (Ashley) Chen" userId="S::ychen401@jh.edu::ef2d144e-3c46-4c0c-ac17-76a2a79680c9" providerId="AD" clId="Web-{4A03BDD5-B709-4ECE-AD09-E1CF023E9AE0}" dt="2023-09-13T17:48:56.280" v="246" actId="20577"/>
          <ac:spMkLst>
            <pc:docMk/>
            <pc:sldMk cId="3272159628" sldId="309"/>
            <ac:spMk id="122" creationId="{00000000-0000-0000-0000-000000000000}"/>
          </ac:spMkLst>
        </pc:spChg>
        <pc:spChg chg="mod">
          <ac:chgData name="Ying-Yu (Ashley) Chen" userId="S::ychen401@jh.edu::ef2d144e-3c46-4c0c-ac17-76a2a79680c9" providerId="AD" clId="Web-{4A03BDD5-B709-4ECE-AD09-E1CF023E9AE0}" dt="2023-09-13T17:52:40.561" v="279" actId="20577"/>
          <ac:spMkLst>
            <pc:docMk/>
            <pc:sldMk cId="3272159628" sldId="309"/>
            <ac:spMk id="123" creationId="{00000000-0000-0000-0000-000000000000}"/>
          </ac:spMkLst>
        </pc:spChg>
        <pc:picChg chg="del">
          <ac:chgData name="Ying-Yu (Ashley) Chen" userId="S::ychen401@jh.edu::ef2d144e-3c46-4c0c-ac17-76a2a79680c9" providerId="AD" clId="Web-{4A03BDD5-B709-4ECE-AD09-E1CF023E9AE0}" dt="2023-09-13T17:48:30.731" v="243"/>
          <ac:picMkLst>
            <pc:docMk/>
            <pc:sldMk cId="3272159628" sldId="309"/>
            <ac:picMk id="3" creationId="{9016544D-92C6-60B9-693C-6398191870C4}"/>
          </ac:picMkLst>
        </pc:picChg>
      </pc:sldChg>
      <pc:sldChg chg="modSp add replId">
        <pc:chgData name="Ying-Yu (Ashley) Chen" userId="S::ychen401@jh.edu::ef2d144e-3c46-4c0c-ac17-76a2a79680c9" providerId="AD" clId="Web-{4A03BDD5-B709-4ECE-AD09-E1CF023E9AE0}" dt="2023-09-13T17:50:51.757" v="258" actId="20577"/>
        <pc:sldMkLst>
          <pc:docMk/>
          <pc:sldMk cId="610592428" sldId="310"/>
        </pc:sldMkLst>
        <pc:spChg chg="mod">
          <ac:chgData name="Ying-Yu (Ashley) Chen" userId="S::ychen401@jh.edu::ef2d144e-3c46-4c0c-ac17-76a2a79680c9" providerId="AD" clId="Web-{4A03BDD5-B709-4ECE-AD09-E1CF023E9AE0}" dt="2023-09-13T17:50:51.757" v="258" actId="20577"/>
          <ac:spMkLst>
            <pc:docMk/>
            <pc:sldMk cId="610592428" sldId="310"/>
            <ac:spMk id="122" creationId="{00000000-0000-0000-0000-000000000000}"/>
          </ac:spMkLst>
        </pc:spChg>
      </pc:sldChg>
    </pc:docChg>
  </pc:docChgLst>
  <pc:docChgLst>
    <pc:chgData name="Juliane Liberto" userId="S::jlibert7@jh.edu::711e1a91-b9c3-49e9-9f19-0daa4d30318c" providerId="AD" clId="Web-{B7244A7F-D880-12E9-1B11-6B03E10BB236}"/>
    <pc:docChg chg="delSld modSld sldOrd">
      <pc:chgData name="Juliane Liberto" userId="S::jlibert7@jh.edu::711e1a91-b9c3-49e9-9f19-0daa4d30318c" providerId="AD" clId="Web-{B7244A7F-D880-12E9-1B11-6B03E10BB236}" dt="2023-10-09T20:37:51.755" v="121" actId="20577"/>
      <pc:docMkLst>
        <pc:docMk/>
      </pc:docMkLst>
      <pc:sldChg chg="modSp">
        <pc:chgData name="Juliane Liberto" userId="S::jlibert7@jh.edu::711e1a91-b9c3-49e9-9f19-0daa4d30318c" providerId="AD" clId="Web-{B7244A7F-D880-12E9-1B11-6B03E10BB236}" dt="2023-10-09T20:09:56.446" v="3" actId="20577"/>
        <pc:sldMkLst>
          <pc:docMk/>
          <pc:sldMk cId="0" sldId="260"/>
        </pc:sldMkLst>
        <pc:spChg chg="mod">
          <ac:chgData name="Juliane Liberto" userId="S::jlibert7@jh.edu::711e1a91-b9c3-49e9-9f19-0daa4d30318c" providerId="AD" clId="Web-{B7244A7F-D880-12E9-1B11-6B03E10BB236}" dt="2023-10-09T20:09:56.446" v="3" actId="20577"/>
          <ac:spMkLst>
            <pc:docMk/>
            <pc:sldMk cId="0" sldId="260"/>
            <ac:spMk id="123" creationId="{00000000-0000-0000-0000-000000000000}"/>
          </ac:spMkLst>
        </pc:spChg>
      </pc:sldChg>
      <pc:sldChg chg="modSp">
        <pc:chgData name="Juliane Liberto" userId="S::jlibert7@jh.edu::711e1a91-b9c3-49e9-9f19-0daa4d30318c" providerId="AD" clId="Web-{B7244A7F-D880-12E9-1B11-6B03E10BB236}" dt="2023-10-09T20:37:51.755" v="121" actId="20577"/>
        <pc:sldMkLst>
          <pc:docMk/>
          <pc:sldMk cId="0" sldId="264"/>
        </pc:sldMkLst>
        <pc:spChg chg="mod">
          <ac:chgData name="Juliane Liberto" userId="S::jlibert7@jh.edu::711e1a91-b9c3-49e9-9f19-0daa4d30318c" providerId="AD" clId="Web-{B7244A7F-D880-12E9-1B11-6B03E10BB236}" dt="2023-10-09T20:32:50.028" v="110"/>
          <ac:spMkLst>
            <pc:docMk/>
            <pc:sldMk cId="0" sldId="264"/>
            <ac:spMk id="156" creationId="{00000000-0000-0000-0000-000000000000}"/>
          </ac:spMkLst>
        </pc:spChg>
        <pc:spChg chg="mod">
          <ac:chgData name="Juliane Liberto" userId="S::jlibert7@jh.edu::711e1a91-b9c3-49e9-9f19-0daa4d30318c" providerId="AD" clId="Web-{B7244A7F-D880-12E9-1B11-6B03E10BB236}" dt="2023-10-09T20:15:51.987" v="16" actId="20577"/>
          <ac:spMkLst>
            <pc:docMk/>
            <pc:sldMk cId="0" sldId="264"/>
            <ac:spMk id="158" creationId="{00000000-0000-0000-0000-000000000000}"/>
          </ac:spMkLst>
        </pc:spChg>
        <pc:spChg chg="mod">
          <ac:chgData name="Juliane Liberto" userId="S::jlibert7@jh.edu::711e1a91-b9c3-49e9-9f19-0daa4d30318c" providerId="AD" clId="Web-{B7244A7F-D880-12E9-1B11-6B03E10BB236}" dt="2023-10-09T20:32:50.075" v="111"/>
          <ac:spMkLst>
            <pc:docMk/>
            <pc:sldMk cId="0" sldId="264"/>
            <ac:spMk id="159" creationId="{00000000-0000-0000-0000-000000000000}"/>
          </ac:spMkLst>
        </pc:spChg>
        <pc:spChg chg="mod">
          <ac:chgData name="Juliane Liberto" userId="S::jlibert7@jh.edu::711e1a91-b9c3-49e9-9f19-0daa4d30318c" providerId="AD" clId="Web-{B7244A7F-D880-12E9-1B11-6B03E10BB236}" dt="2023-10-09T20:32:50.091" v="112"/>
          <ac:spMkLst>
            <pc:docMk/>
            <pc:sldMk cId="0" sldId="264"/>
            <ac:spMk id="162" creationId="{00000000-0000-0000-0000-000000000000}"/>
          </ac:spMkLst>
        </pc:spChg>
        <pc:spChg chg="mod">
          <ac:chgData name="Juliane Liberto" userId="S::jlibert7@jh.edu::711e1a91-b9c3-49e9-9f19-0daa4d30318c" providerId="AD" clId="Web-{B7244A7F-D880-12E9-1B11-6B03E10BB236}" dt="2023-10-09T20:37:51.755" v="121" actId="20577"/>
          <ac:spMkLst>
            <pc:docMk/>
            <pc:sldMk cId="0" sldId="264"/>
            <ac:spMk id="163" creationId="{00000000-0000-0000-0000-000000000000}"/>
          </ac:spMkLst>
        </pc:spChg>
        <pc:spChg chg="mod">
          <ac:chgData name="Juliane Liberto" userId="S::jlibert7@jh.edu::711e1a91-b9c3-49e9-9f19-0daa4d30318c" providerId="AD" clId="Web-{B7244A7F-D880-12E9-1B11-6B03E10BB236}" dt="2023-10-09T20:33:43.030" v="118" actId="1076"/>
          <ac:spMkLst>
            <pc:docMk/>
            <pc:sldMk cId="0" sldId="264"/>
            <ac:spMk id="164" creationId="{00000000-0000-0000-0000-000000000000}"/>
          </ac:spMkLst>
        </pc:spChg>
        <pc:spChg chg="mod">
          <ac:chgData name="Juliane Liberto" userId="S::jlibert7@jh.edu::711e1a91-b9c3-49e9-9f19-0daa4d30318c" providerId="AD" clId="Web-{B7244A7F-D880-12E9-1B11-6B03E10BB236}" dt="2023-10-09T20:32:50.091" v="113"/>
          <ac:spMkLst>
            <pc:docMk/>
            <pc:sldMk cId="0" sldId="264"/>
            <ac:spMk id="165" creationId="{00000000-0000-0000-0000-000000000000}"/>
          </ac:spMkLst>
        </pc:spChg>
      </pc:sldChg>
      <pc:sldChg chg="del">
        <pc:chgData name="Juliane Liberto" userId="S::jlibert7@jh.edu::711e1a91-b9c3-49e9-9f19-0daa4d30318c" providerId="AD" clId="Web-{B7244A7F-D880-12E9-1B11-6B03E10BB236}" dt="2023-10-09T20:09:49.071" v="1"/>
        <pc:sldMkLst>
          <pc:docMk/>
          <pc:sldMk cId="4179470719" sldId="274"/>
        </pc:sldMkLst>
      </pc:sldChg>
      <pc:sldChg chg="ord">
        <pc:chgData name="Juliane Liberto" userId="S::jlibert7@jh.edu::711e1a91-b9c3-49e9-9f19-0daa4d30318c" providerId="AD" clId="Web-{B7244A7F-D880-12E9-1B11-6B03E10BB236}" dt="2023-10-09T20:08:23.585" v="0"/>
        <pc:sldMkLst>
          <pc:docMk/>
          <pc:sldMk cId="1379079535" sldId="330"/>
        </pc:sldMkLst>
      </pc:sldChg>
    </pc:docChg>
  </pc:docChgLst>
  <pc:docChgLst>
    <pc:chgData name="Ying-Yu (Ashley) Chen" userId="S::ychen401@jh.edu::ef2d144e-3c46-4c0c-ac17-76a2a79680c9" providerId="AD" clId="Web-{27B65BE0-4C67-4D8E-ACB9-21FE8DD05121}"/>
    <pc:docChg chg="addSld modSld">
      <pc:chgData name="Ying-Yu (Ashley) Chen" userId="S::ychen401@jh.edu::ef2d144e-3c46-4c0c-ac17-76a2a79680c9" providerId="AD" clId="Web-{27B65BE0-4C67-4D8E-ACB9-21FE8DD05121}" dt="2023-10-11T00:21:38.241" v="235"/>
      <pc:docMkLst>
        <pc:docMk/>
      </pc:docMkLst>
      <pc:sldChg chg="addSp modSp">
        <pc:chgData name="Ying-Yu (Ashley) Chen" userId="S::ychen401@jh.edu::ef2d144e-3c46-4c0c-ac17-76a2a79680c9" providerId="AD" clId="Web-{27B65BE0-4C67-4D8E-ACB9-21FE8DD05121}" dt="2023-10-11T00:21:21.912" v="234" actId="20577"/>
        <pc:sldMkLst>
          <pc:docMk/>
          <pc:sldMk cId="3490835343" sldId="342"/>
        </pc:sldMkLst>
        <pc:spChg chg="add mod">
          <ac:chgData name="Ying-Yu (Ashley) Chen" userId="S::ychen401@jh.edu::ef2d144e-3c46-4c0c-ac17-76a2a79680c9" providerId="AD" clId="Web-{27B65BE0-4C67-4D8E-ACB9-21FE8DD05121}" dt="2023-10-11T00:21:21.912" v="234" actId="20577"/>
          <ac:spMkLst>
            <pc:docMk/>
            <pc:sldMk cId="3490835343" sldId="342"/>
            <ac:spMk id="3" creationId="{EA1D0166-3686-D815-74D3-512D9AEE0778}"/>
          </ac:spMkLst>
        </pc:spChg>
        <pc:spChg chg="mod">
          <ac:chgData name="Ying-Yu (Ashley) Chen" userId="S::ychen401@jh.edu::ef2d144e-3c46-4c0c-ac17-76a2a79680c9" providerId="AD" clId="Web-{27B65BE0-4C67-4D8E-ACB9-21FE8DD05121}" dt="2023-10-11T00:11:30.341" v="113" actId="14100"/>
          <ac:spMkLst>
            <pc:docMk/>
            <pc:sldMk cId="3490835343" sldId="342"/>
            <ac:spMk id="8" creationId="{B77E09C6-E7A1-B7FD-3478-8AA0CCC780C8}"/>
          </ac:spMkLst>
        </pc:spChg>
      </pc:sldChg>
      <pc:sldChg chg="addSp modSp">
        <pc:chgData name="Ying-Yu (Ashley) Chen" userId="S::ychen401@jh.edu::ef2d144e-3c46-4c0c-ac17-76a2a79680c9" providerId="AD" clId="Web-{27B65BE0-4C67-4D8E-ACB9-21FE8DD05121}" dt="2023-10-11T00:10:08.371" v="100" actId="20577"/>
        <pc:sldMkLst>
          <pc:docMk/>
          <pc:sldMk cId="2949256196" sldId="343"/>
        </pc:sldMkLst>
        <pc:spChg chg="add mod">
          <ac:chgData name="Ying-Yu (Ashley) Chen" userId="S::ychen401@jh.edu::ef2d144e-3c46-4c0c-ac17-76a2a79680c9" providerId="AD" clId="Web-{27B65BE0-4C67-4D8E-ACB9-21FE8DD05121}" dt="2023-10-11T00:10:08.371" v="100" actId="20577"/>
          <ac:spMkLst>
            <pc:docMk/>
            <pc:sldMk cId="2949256196" sldId="343"/>
            <ac:spMk id="2" creationId="{3BACC1B9-7098-E408-A4F6-160F61B48824}"/>
          </ac:spMkLst>
        </pc:spChg>
        <pc:spChg chg="mod">
          <ac:chgData name="Ying-Yu (Ashley) Chen" userId="S::ychen401@jh.edu::ef2d144e-3c46-4c0c-ac17-76a2a79680c9" providerId="AD" clId="Web-{27B65BE0-4C67-4D8E-ACB9-21FE8DD05121}" dt="2023-10-11T00:04:58.833" v="5" actId="20577"/>
          <ac:spMkLst>
            <pc:docMk/>
            <pc:sldMk cId="2949256196" sldId="343"/>
            <ac:spMk id="8" creationId="{B77E09C6-E7A1-B7FD-3478-8AA0CCC780C8}"/>
          </ac:spMkLst>
        </pc:spChg>
      </pc:sldChg>
      <pc:sldChg chg="add replId">
        <pc:chgData name="Ying-Yu (Ashley) Chen" userId="S::ychen401@jh.edu::ef2d144e-3c46-4c0c-ac17-76a2a79680c9" providerId="AD" clId="Web-{27B65BE0-4C67-4D8E-ACB9-21FE8DD05121}" dt="2023-10-11T00:10:20.262" v="101"/>
        <pc:sldMkLst>
          <pc:docMk/>
          <pc:sldMk cId="758588410" sldId="344"/>
        </pc:sldMkLst>
      </pc:sldChg>
      <pc:sldChg chg="add replId">
        <pc:chgData name="Ying-Yu (Ashley) Chen" userId="S::ychen401@jh.edu::ef2d144e-3c46-4c0c-ac17-76a2a79680c9" providerId="AD" clId="Web-{27B65BE0-4C67-4D8E-ACB9-21FE8DD05121}" dt="2023-10-11T00:21:38.241" v="235"/>
        <pc:sldMkLst>
          <pc:docMk/>
          <pc:sldMk cId="3834293113" sldId="345"/>
        </pc:sldMkLst>
      </pc:sldChg>
    </pc:docChg>
  </pc:docChgLst>
  <pc:docChgLst>
    <pc:chgData name="Edna Ferreira" userId="0e5ae3a1-1d8e-4287-827d-9050797fe4d3" providerId="ADAL" clId="{54F69C11-0852-324F-8AC1-3092FDF1334B}"/>
    <pc:docChg chg="undo custSel addSld delSld modSld sldOrd">
      <pc:chgData name="Edna Ferreira" userId="0e5ae3a1-1d8e-4287-827d-9050797fe4d3" providerId="ADAL" clId="{54F69C11-0852-324F-8AC1-3092FDF1334B}" dt="2023-09-13T12:54:27.920" v="1423" actId="1076"/>
      <pc:docMkLst>
        <pc:docMk/>
      </pc:docMkLst>
      <pc:sldChg chg="add del">
        <pc:chgData name="Edna Ferreira" userId="0e5ae3a1-1d8e-4287-827d-9050797fe4d3" providerId="ADAL" clId="{54F69C11-0852-324F-8AC1-3092FDF1334B}" dt="2023-09-13T02:18:47.630" v="1181"/>
        <pc:sldMkLst>
          <pc:docMk/>
          <pc:sldMk cId="0" sldId="261"/>
        </pc:sldMkLst>
      </pc:sldChg>
      <pc:sldChg chg="add del">
        <pc:chgData name="Edna Ferreira" userId="0e5ae3a1-1d8e-4287-827d-9050797fe4d3" providerId="ADAL" clId="{54F69C11-0852-324F-8AC1-3092FDF1334B}" dt="2023-09-13T02:18:47.630" v="1181"/>
        <pc:sldMkLst>
          <pc:docMk/>
          <pc:sldMk cId="0" sldId="262"/>
        </pc:sldMkLst>
      </pc:sldChg>
      <pc:sldChg chg="modSp add del mod">
        <pc:chgData name="Edna Ferreira" userId="0e5ae3a1-1d8e-4287-827d-9050797fe4d3" providerId="ADAL" clId="{54F69C11-0852-324F-8AC1-3092FDF1334B}" dt="2023-09-13T02:18:47.630" v="1181"/>
        <pc:sldMkLst>
          <pc:docMk/>
          <pc:sldMk cId="0" sldId="265"/>
        </pc:sldMkLst>
        <pc:spChg chg="mod">
          <ac:chgData name="Edna Ferreira" userId="0e5ae3a1-1d8e-4287-827d-9050797fe4d3" providerId="ADAL" clId="{54F69C11-0852-324F-8AC1-3092FDF1334B}" dt="2023-09-13T02:18:47.571" v="1180"/>
          <ac:spMkLst>
            <pc:docMk/>
            <pc:sldMk cId="0" sldId="265"/>
            <ac:spMk id="115" creationId="{00000000-0000-0000-0000-000000000000}"/>
          </ac:spMkLst>
        </pc:spChg>
      </pc:sldChg>
      <pc:sldChg chg="modSp add del mod">
        <pc:chgData name="Edna Ferreira" userId="0e5ae3a1-1d8e-4287-827d-9050797fe4d3" providerId="ADAL" clId="{54F69C11-0852-324F-8AC1-3092FDF1334B}" dt="2023-09-13T02:18:47.630" v="1181"/>
        <pc:sldMkLst>
          <pc:docMk/>
          <pc:sldMk cId="0" sldId="266"/>
        </pc:sldMkLst>
        <pc:spChg chg="mod">
          <ac:chgData name="Edna Ferreira" userId="0e5ae3a1-1d8e-4287-827d-9050797fe4d3" providerId="ADAL" clId="{54F69C11-0852-324F-8AC1-3092FDF1334B}" dt="2023-09-13T02:18:47.571" v="1180"/>
          <ac:spMkLst>
            <pc:docMk/>
            <pc:sldMk cId="0" sldId="266"/>
            <ac:spMk id="121" creationId="{00000000-0000-0000-0000-000000000000}"/>
          </ac:spMkLst>
        </pc:spChg>
      </pc:sldChg>
      <pc:sldChg chg="add del">
        <pc:chgData name="Edna Ferreira" userId="0e5ae3a1-1d8e-4287-827d-9050797fe4d3" providerId="ADAL" clId="{54F69C11-0852-324F-8AC1-3092FDF1334B}" dt="2023-09-13T02:18:47.630" v="1181"/>
        <pc:sldMkLst>
          <pc:docMk/>
          <pc:sldMk cId="0" sldId="267"/>
        </pc:sldMkLst>
      </pc:sldChg>
      <pc:sldChg chg="addSp delSp modSp mod">
        <pc:chgData name="Edna Ferreira" userId="0e5ae3a1-1d8e-4287-827d-9050797fe4d3" providerId="ADAL" clId="{54F69C11-0852-324F-8AC1-3092FDF1334B}" dt="2023-09-13T12:54:27.920" v="1423" actId="1076"/>
        <pc:sldMkLst>
          <pc:docMk/>
          <pc:sldMk cId="0" sldId="273"/>
        </pc:sldMkLst>
        <pc:spChg chg="add mod">
          <ac:chgData name="Edna Ferreira" userId="0e5ae3a1-1d8e-4287-827d-9050797fe4d3" providerId="ADAL" clId="{54F69C11-0852-324F-8AC1-3092FDF1334B}" dt="2023-09-13T12:53:48.621" v="1417" actId="404"/>
          <ac:spMkLst>
            <pc:docMk/>
            <pc:sldMk cId="0" sldId="273"/>
            <ac:spMk id="2" creationId="{3CB43833-476E-145C-00A3-46E19B18D75E}"/>
          </ac:spMkLst>
        </pc:spChg>
        <pc:spChg chg="add mod">
          <ac:chgData name="Edna Ferreira" userId="0e5ae3a1-1d8e-4287-827d-9050797fe4d3" providerId="ADAL" clId="{54F69C11-0852-324F-8AC1-3092FDF1334B}" dt="2023-09-13T12:53:44.472" v="1416" actId="403"/>
          <ac:spMkLst>
            <pc:docMk/>
            <pc:sldMk cId="0" sldId="273"/>
            <ac:spMk id="3" creationId="{9349C7F5-8EDB-A1CB-EF36-CE865217AB87}"/>
          </ac:spMkLst>
        </pc:spChg>
        <pc:spChg chg="add mod">
          <ac:chgData name="Edna Ferreira" userId="0e5ae3a1-1d8e-4287-827d-9050797fe4d3" providerId="ADAL" clId="{54F69C11-0852-324F-8AC1-3092FDF1334B}" dt="2023-09-13T12:53:51.832" v="1418" actId="404"/>
          <ac:spMkLst>
            <pc:docMk/>
            <pc:sldMk cId="0" sldId="273"/>
            <ac:spMk id="4" creationId="{2DBC27F3-9210-E27B-6F0E-AB328602ADC9}"/>
          </ac:spMkLst>
        </pc:spChg>
        <pc:spChg chg="mod topLvl">
          <ac:chgData name="Edna Ferreira" userId="0e5ae3a1-1d8e-4287-827d-9050797fe4d3" providerId="ADAL" clId="{54F69C11-0852-324F-8AC1-3092FDF1334B}" dt="2023-09-13T12:54:01.118" v="1420" actId="14100"/>
          <ac:spMkLst>
            <pc:docMk/>
            <pc:sldMk cId="0" sldId="273"/>
            <ac:spMk id="228" creationId="{00000000-0000-0000-0000-000000000000}"/>
          </ac:spMkLst>
        </pc:spChg>
        <pc:grpChg chg="add">
          <ac:chgData name="Edna Ferreira" userId="0e5ae3a1-1d8e-4287-827d-9050797fe4d3" providerId="ADAL" clId="{54F69C11-0852-324F-8AC1-3092FDF1334B}" dt="2023-09-13T12:54:14.590" v="1421" actId="164"/>
          <ac:grpSpMkLst>
            <pc:docMk/>
            <pc:sldMk cId="0" sldId="273"/>
            <ac:grpSpMk id="5" creationId="{AA1B9D1D-CACD-76D2-9C81-AFE02EE1BBFF}"/>
          </ac:grpSpMkLst>
        </pc:grpChg>
        <pc:grpChg chg="del mod">
          <ac:chgData name="Edna Ferreira" userId="0e5ae3a1-1d8e-4287-827d-9050797fe4d3" providerId="ADAL" clId="{54F69C11-0852-324F-8AC1-3092FDF1334B}" dt="2023-09-13T12:51:53.704" v="1332" actId="165"/>
          <ac:grpSpMkLst>
            <pc:docMk/>
            <pc:sldMk cId="0" sldId="273"/>
            <ac:grpSpMk id="227" creationId="{00000000-0000-0000-0000-000000000000}"/>
          </ac:grpSpMkLst>
        </pc:grpChg>
        <pc:picChg chg="mod topLvl">
          <ac:chgData name="Edna Ferreira" userId="0e5ae3a1-1d8e-4287-827d-9050797fe4d3" providerId="ADAL" clId="{54F69C11-0852-324F-8AC1-3092FDF1334B}" dt="2023-09-13T12:51:55.814" v="1334" actId="1076"/>
          <ac:picMkLst>
            <pc:docMk/>
            <pc:sldMk cId="0" sldId="273"/>
            <ac:picMk id="229" creationId="{00000000-0000-0000-0000-000000000000}"/>
          </ac:picMkLst>
        </pc:picChg>
        <pc:picChg chg="mod topLvl">
          <ac:chgData name="Edna Ferreira" userId="0e5ae3a1-1d8e-4287-827d-9050797fe4d3" providerId="ADAL" clId="{54F69C11-0852-324F-8AC1-3092FDF1334B}" dt="2023-09-13T12:51:55.814" v="1334" actId="1076"/>
          <ac:picMkLst>
            <pc:docMk/>
            <pc:sldMk cId="0" sldId="273"/>
            <ac:picMk id="230" creationId="{00000000-0000-0000-0000-000000000000}"/>
          </ac:picMkLst>
        </pc:picChg>
        <pc:picChg chg="mod topLvl modCrop">
          <ac:chgData name="Edna Ferreira" userId="0e5ae3a1-1d8e-4287-827d-9050797fe4d3" providerId="ADAL" clId="{54F69C11-0852-324F-8AC1-3092FDF1334B}" dt="2023-09-13T12:51:55.814" v="1334" actId="1076"/>
          <ac:picMkLst>
            <pc:docMk/>
            <pc:sldMk cId="0" sldId="273"/>
            <ac:picMk id="231" creationId="{00000000-0000-0000-0000-000000000000}"/>
          </ac:picMkLst>
        </pc:picChg>
        <pc:picChg chg="mod">
          <ac:chgData name="Edna Ferreira" userId="0e5ae3a1-1d8e-4287-827d-9050797fe4d3" providerId="ADAL" clId="{54F69C11-0852-324F-8AC1-3092FDF1334B}" dt="2023-09-13T12:54:27.920" v="1423" actId="1076"/>
          <ac:picMkLst>
            <pc:docMk/>
            <pc:sldMk cId="0" sldId="273"/>
            <ac:picMk id="232" creationId="{00000000-0000-0000-0000-000000000000}"/>
          </ac:picMkLst>
        </pc:picChg>
        <pc:picChg chg="mod">
          <ac:chgData name="Edna Ferreira" userId="0e5ae3a1-1d8e-4287-827d-9050797fe4d3" providerId="ADAL" clId="{54F69C11-0852-324F-8AC1-3092FDF1334B}" dt="2023-09-13T12:53:25.418" v="1412" actId="1076"/>
          <ac:picMkLst>
            <pc:docMk/>
            <pc:sldMk cId="0" sldId="273"/>
            <ac:picMk id="233" creationId="{00000000-0000-0000-0000-000000000000}"/>
          </ac:picMkLst>
        </pc:picChg>
      </pc:sldChg>
      <pc:sldChg chg="modSp mod">
        <pc:chgData name="Edna Ferreira" userId="0e5ae3a1-1d8e-4287-827d-9050797fe4d3" providerId="ADAL" clId="{54F69C11-0852-324F-8AC1-3092FDF1334B}" dt="2023-09-13T02:12:27.456" v="56"/>
        <pc:sldMkLst>
          <pc:docMk/>
          <pc:sldMk cId="3472532009" sldId="281"/>
        </pc:sldMkLst>
        <pc:spChg chg="mod">
          <ac:chgData name="Edna Ferreira" userId="0e5ae3a1-1d8e-4287-827d-9050797fe4d3" providerId="ADAL" clId="{54F69C11-0852-324F-8AC1-3092FDF1334B}" dt="2023-09-13T02:12:27.456" v="56"/>
          <ac:spMkLst>
            <pc:docMk/>
            <pc:sldMk cId="3472532009" sldId="281"/>
            <ac:spMk id="122" creationId="{00000000-0000-0000-0000-000000000000}"/>
          </ac:spMkLst>
        </pc:spChg>
      </pc:sldChg>
      <pc:sldChg chg="modSp mod">
        <pc:chgData name="Edna Ferreira" userId="0e5ae3a1-1d8e-4287-827d-9050797fe4d3" providerId="ADAL" clId="{54F69C11-0852-324F-8AC1-3092FDF1334B}" dt="2023-09-13T12:48:19.192" v="1294" actId="1038"/>
        <pc:sldMkLst>
          <pc:docMk/>
          <pc:sldMk cId="4007911554" sldId="288"/>
        </pc:sldMkLst>
        <pc:spChg chg="mod">
          <ac:chgData name="Edna Ferreira" userId="0e5ae3a1-1d8e-4287-827d-9050797fe4d3" providerId="ADAL" clId="{54F69C11-0852-324F-8AC1-3092FDF1334B}" dt="2023-09-13T12:48:19.192" v="1294" actId="1038"/>
          <ac:spMkLst>
            <pc:docMk/>
            <pc:sldMk cId="4007911554" sldId="288"/>
            <ac:spMk id="123" creationId="{00000000-0000-0000-0000-000000000000}"/>
          </ac:spMkLst>
        </pc:spChg>
        <pc:picChg chg="mod">
          <ac:chgData name="Edna Ferreira" userId="0e5ae3a1-1d8e-4287-827d-9050797fe4d3" providerId="ADAL" clId="{54F69C11-0852-324F-8AC1-3092FDF1334B}" dt="2023-09-13T12:48:19.192" v="1294" actId="1038"/>
          <ac:picMkLst>
            <pc:docMk/>
            <pc:sldMk cId="4007911554" sldId="288"/>
            <ac:picMk id="2" creationId="{F95C252F-BA7D-8FD0-4001-9183BE55B9CE}"/>
          </ac:picMkLst>
        </pc:picChg>
        <pc:picChg chg="mod">
          <ac:chgData name="Edna Ferreira" userId="0e5ae3a1-1d8e-4287-827d-9050797fe4d3" providerId="ADAL" clId="{54F69C11-0852-324F-8AC1-3092FDF1334B}" dt="2023-09-13T12:48:19.192" v="1294" actId="1038"/>
          <ac:picMkLst>
            <pc:docMk/>
            <pc:sldMk cId="4007911554" sldId="288"/>
            <ac:picMk id="3" creationId="{282C3E6B-AC2F-9971-2442-43EBA76E59BD}"/>
          </ac:picMkLst>
        </pc:picChg>
      </pc:sldChg>
      <pc:sldChg chg="addSp delSp modSp add mod">
        <pc:chgData name="Edna Ferreira" userId="0e5ae3a1-1d8e-4287-827d-9050797fe4d3" providerId="ADAL" clId="{54F69C11-0852-324F-8AC1-3092FDF1334B}" dt="2023-09-13T02:15:18.766" v="641" actId="20577"/>
        <pc:sldMkLst>
          <pc:docMk/>
          <pc:sldMk cId="2402086923" sldId="289"/>
        </pc:sldMkLst>
        <pc:spChg chg="add mod">
          <ac:chgData name="Edna Ferreira" userId="0e5ae3a1-1d8e-4287-827d-9050797fe4d3" providerId="ADAL" clId="{54F69C11-0852-324F-8AC1-3092FDF1334B}" dt="2023-09-13T02:15:18.766" v="641" actId="20577"/>
          <ac:spMkLst>
            <pc:docMk/>
            <pc:sldMk cId="2402086923" sldId="289"/>
            <ac:spMk id="3" creationId="{BBCCE839-5DE6-1FF0-67EB-01EC17E4101F}"/>
          </ac:spMkLst>
        </pc:spChg>
        <pc:spChg chg="mod">
          <ac:chgData name="Edna Ferreira" userId="0e5ae3a1-1d8e-4287-827d-9050797fe4d3" providerId="ADAL" clId="{54F69C11-0852-324F-8AC1-3092FDF1334B}" dt="2023-09-13T02:12:18.887" v="55" actId="1076"/>
          <ac:spMkLst>
            <pc:docMk/>
            <pc:sldMk cId="2402086923" sldId="289"/>
            <ac:spMk id="122" creationId="{00000000-0000-0000-0000-000000000000}"/>
          </ac:spMkLst>
        </pc:spChg>
        <pc:spChg chg="del mod">
          <ac:chgData name="Edna Ferreira" userId="0e5ae3a1-1d8e-4287-827d-9050797fe4d3" providerId="ADAL" clId="{54F69C11-0852-324F-8AC1-3092FDF1334B}" dt="2023-09-13T02:13:55.770" v="272" actId="478"/>
          <ac:spMkLst>
            <pc:docMk/>
            <pc:sldMk cId="2402086923" sldId="289"/>
            <ac:spMk id="123" creationId="{00000000-0000-0000-0000-000000000000}"/>
          </ac:spMkLst>
        </pc:spChg>
      </pc:sldChg>
      <pc:sldChg chg="modSp add mod">
        <pc:chgData name="Edna Ferreira" userId="0e5ae3a1-1d8e-4287-827d-9050797fe4d3" providerId="ADAL" clId="{54F69C11-0852-324F-8AC1-3092FDF1334B}" dt="2023-09-13T12:48:35.603" v="1295" actId="20577"/>
        <pc:sldMkLst>
          <pc:docMk/>
          <pc:sldMk cId="3381024682" sldId="290"/>
        </pc:sldMkLst>
        <pc:spChg chg="mod">
          <ac:chgData name="Edna Ferreira" userId="0e5ae3a1-1d8e-4287-827d-9050797fe4d3" providerId="ADAL" clId="{54F69C11-0852-324F-8AC1-3092FDF1334B}" dt="2023-09-13T12:48:35.603" v="1295" actId="20577"/>
          <ac:spMkLst>
            <pc:docMk/>
            <pc:sldMk cId="3381024682" sldId="290"/>
            <ac:spMk id="3" creationId="{BBCCE839-5DE6-1FF0-67EB-01EC17E4101F}"/>
          </ac:spMkLst>
        </pc:spChg>
        <pc:spChg chg="mod">
          <ac:chgData name="Edna Ferreira" userId="0e5ae3a1-1d8e-4287-827d-9050797fe4d3" providerId="ADAL" clId="{54F69C11-0852-324F-8AC1-3092FDF1334B}" dt="2023-09-13T02:20:13.259" v="1248" actId="1076"/>
          <ac:spMkLst>
            <pc:docMk/>
            <pc:sldMk cId="3381024682" sldId="290"/>
            <ac:spMk id="122" creationId="{00000000-0000-0000-0000-000000000000}"/>
          </ac:spMkLst>
        </pc:spChg>
      </pc:sldChg>
      <pc:sldChg chg="modSp add mod">
        <pc:chgData name="Edna Ferreira" userId="0e5ae3a1-1d8e-4287-827d-9050797fe4d3" providerId="ADAL" clId="{54F69C11-0852-324F-8AC1-3092FDF1334B}" dt="2023-09-13T02:20:08.789" v="1247" actId="1076"/>
        <pc:sldMkLst>
          <pc:docMk/>
          <pc:sldMk cId="3020833417" sldId="291"/>
        </pc:sldMkLst>
        <pc:spChg chg="mod">
          <ac:chgData name="Edna Ferreira" userId="0e5ae3a1-1d8e-4287-827d-9050797fe4d3" providerId="ADAL" clId="{54F69C11-0852-324F-8AC1-3092FDF1334B}" dt="2023-09-13T02:20:06.826" v="1246" actId="1076"/>
          <ac:spMkLst>
            <pc:docMk/>
            <pc:sldMk cId="3020833417" sldId="291"/>
            <ac:spMk id="3" creationId="{BBCCE839-5DE6-1FF0-67EB-01EC17E4101F}"/>
          </ac:spMkLst>
        </pc:spChg>
        <pc:spChg chg="mod">
          <ac:chgData name="Edna Ferreira" userId="0e5ae3a1-1d8e-4287-827d-9050797fe4d3" providerId="ADAL" clId="{54F69C11-0852-324F-8AC1-3092FDF1334B}" dt="2023-09-13T02:20:08.789" v="1247" actId="1076"/>
          <ac:spMkLst>
            <pc:docMk/>
            <pc:sldMk cId="3020833417" sldId="291"/>
            <ac:spMk id="122" creationId="{00000000-0000-0000-0000-000000000000}"/>
          </ac:spMkLst>
        </pc:spChg>
      </pc:sldChg>
      <pc:sldChg chg="modSp add del mod">
        <pc:chgData name="Edna Ferreira" userId="0e5ae3a1-1d8e-4287-827d-9050797fe4d3" providerId="ADAL" clId="{54F69C11-0852-324F-8AC1-3092FDF1334B}" dt="2023-09-13T02:18:47.630" v="1181"/>
        <pc:sldMkLst>
          <pc:docMk/>
          <pc:sldMk cId="0" sldId="292"/>
        </pc:sldMkLst>
        <pc:spChg chg="mod">
          <ac:chgData name="Edna Ferreira" userId="0e5ae3a1-1d8e-4287-827d-9050797fe4d3" providerId="ADAL" clId="{54F69C11-0852-324F-8AC1-3092FDF1334B}" dt="2023-09-13T02:18:47.571" v="1180"/>
          <ac:spMkLst>
            <pc:docMk/>
            <pc:sldMk cId="0" sldId="292"/>
            <ac:spMk id="97" creationId="{00000000-0000-0000-0000-000000000000}"/>
          </ac:spMkLst>
        </pc:spChg>
      </pc:sldChg>
      <pc:sldChg chg="modSp add del mod">
        <pc:chgData name="Edna Ferreira" userId="0e5ae3a1-1d8e-4287-827d-9050797fe4d3" providerId="ADAL" clId="{54F69C11-0852-324F-8AC1-3092FDF1334B}" dt="2023-09-13T02:18:47.630" v="1181"/>
        <pc:sldMkLst>
          <pc:docMk/>
          <pc:sldMk cId="0" sldId="293"/>
        </pc:sldMkLst>
        <pc:spChg chg="mod">
          <ac:chgData name="Edna Ferreira" userId="0e5ae3a1-1d8e-4287-827d-9050797fe4d3" providerId="ADAL" clId="{54F69C11-0852-324F-8AC1-3092FDF1334B}" dt="2023-09-13T02:18:47.571" v="1180"/>
          <ac:spMkLst>
            <pc:docMk/>
            <pc:sldMk cId="0" sldId="293"/>
            <ac:spMk id="105" creationId="{00000000-0000-0000-0000-000000000000}"/>
          </ac:spMkLst>
        </pc:spChg>
      </pc:sldChg>
      <pc:sldChg chg="addSp delSp modSp add mod modClrScheme chgLayout">
        <pc:chgData name="Edna Ferreira" userId="0e5ae3a1-1d8e-4287-827d-9050797fe4d3" providerId="ADAL" clId="{54F69C11-0852-324F-8AC1-3092FDF1334B}" dt="2023-09-13T02:23:34.431" v="1263" actId="14100"/>
        <pc:sldMkLst>
          <pc:docMk/>
          <pc:sldMk cId="647537002" sldId="294"/>
        </pc:sldMkLst>
        <pc:spChg chg="del mod ord">
          <ac:chgData name="Edna Ferreira" userId="0e5ae3a1-1d8e-4287-827d-9050797fe4d3" providerId="ADAL" clId="{54F69C11-0852-324F-8AC1-3092FDF1334B}" dt="2023-09-13T02:23:22.030" v="1251" actId="478"/>
          <ac:spMkLst>
            <pc:docMk/>
            <pc:sldMk cId="647537002" sldId="294"/>
            <ac:spMk id="3" creationId="{BBCCE839-5DE6-1FF0-67EB-01EC17E4101F}"/>
          </ac:spMkLst>
        </pc:spChg>
        <pc:spChg chg="del mod ord">
          <ac:chgData name="Edna Ferreira" userId="0e5ae3a1-1d8e-4287-827d-9050797fe4d3" providerId="ADAL" clId="{54F69C11-0852-324F-8AC1-3092FDF1334B}" dt="2023-09-13T02:23:23.864" v="1257" actId="478"/>
          <ac:spMkLst>
            <pc:docMk/>
            <pc:sldMk cId="647537002" sldId="294"/>
            <ac:spMk id="122" creationId="{00000000-0000-0000-0000-000000000000}"/>
          </ac:spMkLst>
        </pc:spChg>
        <pc:picChg chg="add mod">
          <ac:chgData name="Edna Ferreira" userId="0e5ae3a1-1d8e-4287-827d-9050797fe4d3" providerId="ADAL" clId="{54F69C11-0852-324F-8AC1-3092FDF1334B}" dt="2023-09-13T02:23:34.431" v="1263" actId="14100"/>
          <ac:picMkLst>
            <pc:docMk/>
            <pc:sldMk cId="647537002" sldId="294"/>
            <ac:picMk id="4" creationId="{D9FC4027-8F08-FC9A-7F8A-F7E46632C1C3}"/>
          </ac:picMkLst>
        </pc:picChg>
        <pc:picChg chg="del">
          <ac:chgData name="Edna Ferreira" userId="0e5ae3a1-1d8e-4287-827d-9050797fe4d3" providerId="ADAL" clId="{54F69C11-0852-324F-8AC1-3092FDF1334B}" dt="2023-09-13T02:23:22.529" v="1252" actId="478"/>
          <ac:picMkLst>
            <pc:docMk/>
            <pc:sldMk cId="647537002" sldId="294"/>
            <ac:picMk id="124" creationId="{00000000-0000-0000-0000-000000000000}"/>
          </ac:picMkLst>
        </pc:picChg>
      </pc:sldChg>
      <pc:sldChg chg="modSp mod ord">
        <pc:chgData name="Edna Ferreira" userId="0e5ae3a1-1d8e-4287-827d-9050797fe4d3" providerId="ADAL" clId="{54F69C11-0852-324F-8AC1-3092FDF1334B}" dt="2023-09-13T12:50:04.363" v="1311" actId="1076"/>
        <pc:sldMkLst>
          <pc:docMk/>
          <pc:sldMk cId="1344397236" sldId="295"/>
        </pc:sldMkLst>
        <pc:spChg chg="mod">
          <ac:chgData name="Edna Ferreira" userId="0e5ae3a1-1d8e-4287-827d-9050797fe4d3" providerId="ADAL" clId="{54F69C11-0852-324F-8AC1-3092FDF1334B}" dt="2023-09-13T12:50:04.363" v="1311" actId="1076"/>
          <ac:spMkLst>
            <pc:docMk/>
            <pc:sldMk cId="1344397236" sldId="295"/>
            <ac:spMk id="3" creationId="{BBCCE839-5DE6-1FF0-67EB-01EC17E4101F}"/>
          </ac:spMkLst>
        </pc:spChg>
      </pc:sldChg>
      <pc:sldChg chg="modSp mod">
        <pc:chgData name="Edna Ferreira" userId="0e5ae3a1-1d8e-4287-827d-9050797fe4d3" providerId="ADAL" clId="{54F69C11-0852-324F-8AC1-3092FDF1334B}" dt="2023-09-13T12:49:39.663" v="1305" actId="1076"/>
        <pc:sldMkLst>
          <pc:docMk/>
          <pc:sldMk cId="3350574098" sldId="296"/>
        </pc:sldMkLst>
        <pc:spChg chg="mod">
          <ac:chgData name="Edna Ferreira" userId="0e5ae3a1-1d8e-4287-827d-9050797fe4d3" providerId="ADAL" clId="{54F69C11-0852-324F-8AC1-3092FDF1334B}" dt="2023-09-13T12:49:39.663" v="1305" actId="1076"/>
          <ac:spMkLst>
            <pc:docMk/>
            <pc:sldMk cId="3350574098" sldId="296"/>
            <ac:spMk id="3" creationId="{BBCCE839-5DE6-1FF0-67EB-01EC17E4101F}"/>
          </ac:spMkLst>
        </pc:spChg>
        <pc:spChg chg="mod">
          <ac:chgData name="Edna Ferreira" userId="0e5ae3a1-1d8e-4287-827d-9050797fe4d3" providerId="ADAL" clId="{54F69C11-0852-324F-8AC1-3092FDF1334B}" dt="2023-09-13T12:49:27.755" v="1300" actId="1076"/>
          <ac:spMkLst>
            <pc:docMk/>
            <pc:sldMk cId="3350574098" sldId="296"/>
            <ac:spMk id="122" creationId="{00000000-0000-0000-0000-000000000000}"/>
          </ac:spMkLst>
        </pc:spChg>
      </pc:sldChg>
    </pc:docChg>
  </pc:docChgLst>
  <pc:docChgLst>
    <pc:chgData name="Jiaxin Ge" userId="S::jge12@jh.edu::6963037f-888b-4f6f-a4fe-02511e8fb019" providerId="AD" clId="Web-{9D7355CB-CE2E-4D36-87AC-99673B3BB810}"/>
    <pc:docChg chg="addSld delSld modSld">
      <pc:chgData name="Jiaxin Ge" userId="S::jge12@jh.edu::6963037f-888b-4f6f-a4fe-02511e8fb019" providerId="AD" clId="Web-{9D7355CB-CE2E-4D36-87AC-99673B3BB810}" dt="2023-10-10T17:39:27.722" v="137" actId="20577"/>
      <pc:docMkLst>
        <pc:docMk/>
      </pc:docMkLst>
      <pc:sldChg chg="new del">
        <pc:chgData name="Jiaxin Ge" userId="S::jge12@jh.edu::6963037f-888b-4f6f-a4fe-02511e8fb019" providerId="AD" clId="Web-{9D7355CB-CE2E-4D36-87AC-99673B3BB810}" dt="2023-10-09T19:25:13.301" v="2"/>
        <pc:sldMkLst>
          <pc:docMk/>
          <pc:sldMk cId="1392873230" sldId="336"/>
        </pc:sldMkLst>
      </pc:sldChg>
      <pc:sldChg chg="addSp delSp modSp add replId">
        <pc:chgData name="Jiaxin Ge" userId="S::jge12@jh.edu::6963037f-888b-4f6f-a4fe-02511e8fb019" providerId="AD" clId="Web-{9D7355CB-CE2E-4D36-87AC-99673B3BB810}" dt="2023-10-09T19:29:30.949" v="47" actId="1076"/>
        <pc:sldMkLst>
          <pc:docMk/>
          <pc:sldMk cId="4291189224" sldId="337"/>
        </pc:sldMkLst>
        <pc:spChg chg="add del mod">
          <ac:chgData name="Jiaxin Ge" userId="S::jge12@jh.edu::6963037f-888b-4f6f-a4fe-02511e8fb019" providerId="AD" clId="Web-{9D7355CB-CE2E-4D36-87AC-99673B3BB810}" dt="2023-10-09T19:25:30.661" v="13"/>
          <ac:spMkLst>
            <pc:docMk/>
            <pc:sldMk cId="4291189224" sldId="337"/>
            <ac:spMk id="2" creationId="{74199455-0473-E736-18EE-2421108FA687}"/>
          </ac:spMkLst>
        </pc:spChg>
        <pc:spChg chg="mod">
          <ac:chgData name="Jiaxin Ge" userId="S::jge12@jh.edu::6963037f-888b-4f6f-a4fe-02511e8fb019" providerId="AD" clId="Web-{9D7355CB-CE2E-4D36-87AC-99673B3BB810}" dt="2023-10-09T19:28:28.697" v="30" actId="14100"/>
          <ac:spMkLst>
            <pc:docMk/>
            <pc:sldMk cId="4291189224" sldId="337"/>
            <ac:spMk id="3" creationId="{9438E986-BF3B-81AC-1C9E-CBE7E4E2F332}"/>
          </ac:spMkLst>
        </pc:spChg>
        <pc:spChg chg="mod">
          <ac:chgData name="Jiaxin Ge" userId="S::jge12@jh.edu::6963037f-888b-4f6f-a4fe-02511e8fb019" providerId="AD" clId="Web-{9D7355CB-CE2E-4D36-87AC-99673B3BB810}" dt="2023-10-09T19:28:16.994" v="27" actId="1076"/>
          <ac:spMkLst>
            <pc:docMk/>
            <pc:sldMk cId="4291189224" sldId="337"/>
            <ac:spMk id="14" creationId="{FF0F2B59-BA95-E755-8EA7-1CD2123B3AB9}"/>
          </ac:spMkLst>
        </pc:spChg>
        <pc:picChg chg="del">
          <ac:chgData name="Jiaxin Ge" userId="S::jge12@jh.edu::6963037f-888b-4f6f-a4fe-02511e8fb019" providerId="AD" clId="Web-{9D7355CB-CE2E-4D36-87AC-99673B3BB810}" dt="2023-10-09T19:25:25.614" v="9"/>
          <ac:picMkLst>
            <pc:docMk/>
            <pc:sldMk cId="4291189224" sldId="337"/>
            <ac:picMk id="4" creationId="{84BD141E-500B-3DED-E496-DFB8E8062517}"/>
          </ac:picMkLst>
        </pc:picChg>
        <pc:picChg chg="add mod">
          <ac:chgData name="Jiaxin Ge" userId="S::jge12@jh.edu::6963037f-888b-4f6f-a4fe-02511e8fb019" providerId="AD" clId="Web-{9D7355CB-CE2E-4D36-87AC-99673B3BB810}" dt="2023-10-09T19:29:30.949" v="47" actId="1076"/>
          <ac:picMkLst>
            <pc:docMk/>
            <pc:sldMk cId="4291189224" sldId="337"/>
            <ac:picMk id="5" creationId="{C02195E3-05A6-593E-EB4B-0433A7FA6CE6}"/>
          </ac:picMkLst>
        </pc:picChg>
        <pc:picChg chg="add mod modCrop">
          <ac:chgData name="Jiaxin Ge" userId="S::jge12@jh.edu::6963037f-888b-4f6f-a4fe-02511e8fb019" providerId="AD" clId="Web-{9D7355CB-CE2E-4D36-87AC-99673B3BB810}" dt="2023-10-09T19:29:28.433" v="46" actId="1076"/>
          <ac:picMkLst>
            <pc:docMk/>
            <pc:sldMk cId="4291189224" sldId="337"/>
            <ac:picMk id="6" creationId="{866A7A83-5BC4-A157-D4A0-F1B4CBEA112E}"/>
          </ac:picMkLst>
        </pc:picChg>
        <pc:picChg chg="add mod">
          <ac:chgData name="Jiaxin Ge" userId="S::jge12@jh.edu::6963037f-888b-4f6f-a4fe-02511e8fb019" providerId="AD" clId="Web-{9D7355CB-CE2E-4D36-87AC-99673B3BB810}" dt="2023-10-09T19:28:36.776" v="33" actId="1076"/>
          <ac:picMkLst>
            <pc:docMk/>
            <pc:sldMk cId="4291189224" sldId="337"/>
            <ac:picMk id="8" creationId="{BF8F2524-374F-5F6D-BE06-9DB4AD0E7556}"/>
          </ac:picMkLst>
        </pc:picChg>
        <pc:picChg chg="add mod modCrop">
          <ac:chgData name="Jiaxin Ge" userId="S::jge12@jh.edu::6963037f-888b-4f6f-a4fe-02511e8fb019" providerId="AD" clId="Web-{9D7355CB-CE2E-4D36-87AC-99673B3BB810}" dt="2023-10-09T19:29:08.823" v="39" actId="1076"/>
          <ac:picMkLst>
            <pc:docMk/>
            <pc:sldMk cId="4291189224" sldId="337"/>
            <ac:picMk id="9" creationId="{615E1766-5534-C59B-2ACA-F118FB3FDA86}"/>
          </ac:picMkLst>
        </pc:picChg>
      </pc:sldChg>
      <pc:sldChg chg="addSp delSp modSp add replId">
        <pc:chgData name="Jiaxin Ge" userId="S::jge12@jh.edu::6963037f-888b-4f6f-a4fe-02511e8fb019" providerId="AD" clId="Web-{9D7355CB-CE2E-4D36-87AC-99673B3BB810}" dt="2023-10-10T17:39:27.722" v="137" actId="20577"/>
        <pc:sldMkLst>
          <pc:docMk/>
          <pc:sldMk cId="2378359488" sldId="340"/>
        </pc:sldMkLst>
        <pc:spChg chg="del mod">
          <ac:chgData name="Jiaxin Ge" userId="S::jge12@jh.edu::6963037f-888b-4f6f-a4fe-02511e8fb019" providerId="AD" clId="Web-{9D7355CB-CE2E-4D36-87AC-99673B3BB810}" dt="2023-10-10T17:31:23.149" v="54"/>
          <ac:spMkLst>
            <pc:docMk/>
            <pc:sldMk cId="2378359488" sldId="340"/>
            <ac:spMk id="3" creationId="{9438E986-BF3B-81AC-1C9E-CBE7E4E2F332}"/>
          </ac:spMkLst>
        </pc:spChg>
        <pc:spChg chg="add mod">
          <ac:chgData name="Jiaxin Ge" userId="S::jge12@jh.edu::6963037f-888b-4f6f-a4fe-02511e8fb019" providerId="AD" clId="Web-{9D7355CB-CE2E-4D36-87AC-99673B3BB810}" dt="2023-10-10T17:39:27.722" v="137" actId="20577"/>
          <ac:spMkLst>
            <pc:docMk/>
            <pc:sldMk cId="2378359488" sldId="340"/>
            <ac:spMk id="4" creationId="{AB6D0788-11ED-6AB4-B135-977EB33699CF}"/>
          </ac:spMkLst>
        </pc:spChg>
        <pc:spChg chg="mod">
          <ac:chgData name="Jiaxin Ge" userId="S::jge12@jh.edu::6963037f-888b-4f6f-a4fe-02511e8fb019" providerId="AD" clId="Web-{9D7355CB-CE2E-4D36-87AC-99673B3BB810}" dt="2023-10-10T17:35:04.248" v="70" actId="20577"/>
          <ac:spMkLst>
            <pc:docMk/>
            <pc:sldMk cId="2378359488" sldId="340"/>
            <ac:spMk id="14" creationId="{FF0F2B59-BA95-E755-8EA7-1CD2123B3AB9}"/>
          </ac:spMkLst>
        </pc:spChg>
        <pc:picChg chg="del">
          <ac:chgData name="Jiaxin Ge" userId="S::jge12@jh.edu::6963037f-888b-4f6f-a4fe-02511e8fb019" providerId="AD" clId="Web-{9D7355CB-CE2E-4D36-87AC-99673B3BB810}" dt="2023-10-10T17:35:13.404" v="71"/>
          <ac:picMkLst>
            <pc:docMk/>
            <pc:sldMk cId="2378359488" sldId="340"/>
            <ac:picMk id="5" creationId="{C02195E3-05A6-593E-EB4B-0433A7FA6CE6}"/>
          </ac:picMkLst>
        </pc:picChg>
        <pc:picChg chg="del">
          <ac:chgData name="Jiaxin Ge" userId="S::jge12@jh.edu::6963037f-888b-4f6f-a4fe-02511e8fb019" providerId="AD" clId="Web-{9D7355CB-CE2E-4D36-87AC-99673B3BB810}" dt="2023-10-10T17:35:20.217" v="74"/>
          <ac:picMkLst>
            <pc:docMk/>
            <pc:sldMk cId="2378359488" sldId="340"/>
            <ac:picMk id="6" creationId="{866A7A83-5BC4-A157-D4A0-F1B4CBEA112E}"/>
          </ac:picMkLst>
        </pc:picChg>
        <pc:picChg chg="del">
          <ac:chgData name="Jiaxin Ge" userId="S::jge12@jh.edu::6963037f-888b-4f6f-a4fe-02511e8fb019" providerId="AD" clId="Web-{9D7355CB-CE2E-4D36-87AC-99673B3BB810}" dt="2023-10-10T17:35:17.295" v="73"/>
          <ac:picMkLst>
            <pc:docMk/>
            <pc:sldMk cId="2378359488" sldId="340"/>
            <ac:picMk id="8" creationId="{BF8F2524-374F-5F6D-BE06-9DB4AD0E7556}"/>
          </ac:picMkLst>
        </pc:picChg>
        <pc:picChg chg="del">
          <ac:chgData name="Jiaxin Ge" userId="S::jge12@jh.edu::6963037f-888b-4f6f-a4fe-02511e8fb019" providerId="AD" clId="Web-{9D7355CB-CE2E-4D36-87AC-99673B3BB810}" dt="2023-10-10T17:35:15.076" v="72"/>
          <ac:picMkLst>
            <pc:docMk/>
            <pc:sldMk cId="2378359488" sldId="340"/>
            <ac:picMk id="9" creationId="{615E1766-5534-C59B-2ACA-F118FB3FDA86}"/>
          </ac:picMkLst>
        </pc:picChg>
      </pc:sldChg>
      <pc:sldChg chg="new del">
        <pc:chgData name="Jiaxin Ge" userId="S::jge12@jh.edu::6963037f-888b-4f6f-a4fe-02511e8fb019" providerId="AD" clId="Web-{9D7355CB-CE2E-4D36-87AC-99673B3BB810}" dt="2023-10-10T17:29:32.881" v="49"/>
        <pc:sldMkLst>
          <pc:docMk/>
          <pc:sldMk cId="3052296947" sldId="340"/>
        </pc:sldMkLst>
      </pc:sldChg>
    </pc:docChg>
  </pc:docChgLst>
  <pc:docChgLst>
    <pc:chgData name="Ying-Yu (Ashley) Chen" userId="S::ychen401@jh.edu::ef2d144e-3c46-4c0c-ac17-76a2a79680c9" providerId="AD" clId="Web-{D6016030-D8EB-4FFC-A015-AE6071B5C50A}"/>
    <pc:docChg chg="addSld modSld">
      <pc:chgData name="Ying-Yu (Ashley) Chen" userId="S::ychen401@jh.edu::ef2d144e-3c46-4c0c-ac17-76a2a79680c9" providerId="AD" clId="Web-{D6016030-D8EB-4FFC-A015-AE6071B5C50A}" dt="2023-10-11T00:24:04.905" v="3"/>
      <pc:docMkLst>
        <pc:docMk/>
      </pc:docMkLst>
      <pc:sldChg chg="addSp modSp">
        <pc:chgData name="Ying-Yu (Ashley) Chen" userId="S::ychen401@jh.edu::ef2d144e-3c46-4c0c-ac17-76a2a79680c9" providerId="AD" clId="Web-{D6016030-D8EB-4FFC-A015-AE6071B5C50A}" dt="2023-10-11T00:24:04.905" v="3"/>
        <pc:sldMkLst>
          <pc:docMk/>
          <pc:sldMk cId="758588410" sldId="344"/>
        </pc:sldMkLst>
        <pc:spChg chg="add mod">
          <ac:chgData name="Ying-Yu (Ashley) Chen" userId="S::ychen401@jh.edu::ef2d144e-3c46-4c0c-ac17-76a2a79680c9" providerId="AD" clId="Web-{D6016030-D8EB-4FFC-A015-AE6071B5C50A}" dt="2023-10-11T00:23:45.201" v="1"/>
          <ac:spMkLst>
            <pc:docMk/>
            <pc:sldMk cId="758588410" sldId="344"/>
            <ac:spMk id="3" creationId="{F886B92F-B119-8E9C-C745-00015F0FCE20}"/>
          </ac:spMkLst>
        </pc:spChg>
        <pc:picChg chg="add mod">
          <ac:chgData name="Ying-Yu (Ashley) Chen" userId="S::ychen401@jh.edu::ef2d144e-3c46-4c0c-ac17-76a2a79680c9" providerId="AD" clId="Web-{D6016030-D8EB-4FFC-A015-AE6071B5C50A}" dt="2023-10-11T00:24:04.905" v="3"/>
          <ac:picMkLst>
            <pc:docMk/>
            <pc:sldMk cId="758588410" sldId="344"/>
            <ac:picMk id="4" creationId="{988686BB-1603-6368-00F2-808B090FEC19}"/>
          </ac:picMkLst>
        </pc:picChg>
      </pc:sldChg>
      <pc:sldChg chg="delSp add">
        <pc:chgData name="Ying-Yu (Ashley) Chen" userId="S::ychen401@jh.edu::ef2d144e-3c46-4c0c-ac17-76a2a79680c9" providerId="AD" clId="Web-{D6016030-D8EB-4FFC-A015-AE6071B5C50A}" dt="2023-10-11T00:24:02.905" v="2"/>
        <pc:sldMkLst>
          <pc:docMk/>
          <pc:sldMk cId="758675114" sldId="346"/>
        </pc:sldMkLst>
        <pc:picChg chg="del">
          <ac:chgData name="Ying-Yu (Ashley) Chen" userId="S::ychen401@jh.edu::ef2d144e-3c46-4c0c-ac17-76a2a79680c9" providerId="AD" clId="Web-{D6016030-D8EB-4FFC-A015-AE6071B5C50A}" dt="2023-10-11T00:24:02.905" v="2"/>
          <ac:picMkLst>
            <pc:docMk/>
            <pc:sldMk cId="758675114" sldId="346"/>
            <ac:picMk id="2" creationId="{80A9CD23-FAE3-61D7-8EAD-B503448C6765}"/>
          </ac:picMkLst>
        </pc:picChg>
      </pc:sldChg>
    </pc:docChg>
  </pc:docChgLst>
  <pc:docChgLst>
    <pc:chgData name="Juliane Liberto" userId="S::jlibert7@jh.edu::711e1a91-b9c3-49e9-9f19-0daa4d30318c" providerId="AD" clId="Web-{73ACD89C-FB3A-4E4B-A7B3-AF34CAB892B1}"/>
    <pc:docChg chg="addSld modSld">
      <pc:chgData name="Juliane Liberto" userId="S::jlibert7@jh.edu::711e1a91-b9c3-49e9-9f19-0daa4d30318c" providerId="AD" clId="Web-{73ACD89C-FB3A-4E4B-A7B3-AF34CAB892B1}" dt="2023-10-02T22:13:11.299" v="284" actId="20577"/>
      <pc:docMkLst>
        <pc:docMk/>
      </pc:docMkLst>
      <pc:sldChg chg="addSp delSp modSp add replId">
        <pc:chgData name="Juliane Liberto" userId="S::jlibert7@jh.edu::711e1a91-b9c3-49e9-9f19-0daa4d30318c" providerId="AD" clId="Web-{73ACD89C-FB3A-4E4B-A7B3-AF34CAB892B1}" dt="2023-10-02T22:13:11.299" v="284" actId="20577"/>
        <pc:sldMkLst>
          <pc:docMk/>
          <pc:sldMk cId="334672280" sldId="328"/>
        </pc:sldMkLst>
        <pc:spChg chg="add mod">
          <ac:chgData name="Juliane Liberto" userId="S::jlibert7@jh.edu::711e1a91-b9c3-49e9-9f19-0daa4d30318c" providerId="AD" clId="Web-{73ACD89C-FB3A-4E4B-A7B3-AF34CAB892B1}" dt="2023-10-02T22:11:34.014" v="252" actId="20577"/>
          <ac:spMkLst>
            <pc:docMk/>
            <pc:sldMk cId="334672280" sldId="328"/>
            <ac:spMk id="2" creationId="{6098F387-9118-4E6D-6C03-DBBC30D74D96}"/>
          </ac:spMkLst>
        </pc:spChg>
        <pc:spChg chg="add mod">
          <ac:chgData name="Juliane Liberto" userId="S::jlibert7@jh.edu::711e1a91-b9c3-49e9-9f19-0daa4d30318c" providerId="AD" clId="Web-{73ACD89C-FB3A-4E4B-A7B3-AF34CAB892B1}" dt="2023-10-02T22:13:11.299" v="284" actId="20577"/>
          <ac:spMkLst>
            <pc:docMk/>
            <pc:sldMk cId="334672280" sldId="328"/>
            <ac:spMk id="3" creationId="{21B1D99D-4E86-CFAA-0AD2-AB11667A3395}"/>
          </ac:spMkLst>
        </pc:spChg>
        <pc:spChg chg="mod">
          <ac:chgData name="Juliane Liberto" userId="S::jlibert7@jh.edu::711e1a91-b9c3-49e9-9f19-0daa4d30318c" providerId="AD" clId="Web-{73ACD89C-FB3A-4E4B-A7B3-AF34CAB892B1}" dt="2023-10-02T22:10:55.325" v="250" actId="1076"/>
          <ac:spMkLst>
            <pc:docMk/>
            <pc:sldMk cId="334672280" sldId="328"/>
            <ac:spMk id="5" creationId="{389D2C65-0D91-B5E0-2B58-406515902226}"/>
          </ac:spMkLst>
        </pc:spChg>
        <pc:spChg chg="del">
          <ac:chgData name="Juliane Liberto" userId="S::jlibert7@jh.edu::711e1a91-b9c3-49e9-9f19-0daa4d30318c" providerId="AD" clId="Web-{73ACD89C-FB3A-4E4B-A7B3-AF34CAB892B1}" dt="2023-10-02T22:03:24.167" v="7"/>
          <ac:spMkLst>
            <pc:docMk/>
            <pc:sldMk cId="334672280" sldId="328"/>
            <ac:spMk id="10" creationId="{50CFFF69-FF94-73B2-EC07-914F2295B233}"/>
          </ac:spMkLst>
        </pc:spChg>
        <pc:spChg chg="mod">
          <ac:chgData name="Juliane Liberto" userId="S::jlibert7@jh.edu::711e1a91-b9c3-49e9-9f19-0daa4d30318c" providerId="AD" clId="Web-{73ACD89C-FB3A-4E4B-A7B3-AF34CAB892B1}" dt="2023-10-02T22:10:14.714" v="240" actId="1076"/>
          <ac:spMkLst>
            <pc:docMk/>
            <pc:sldMk cId="334672280" sldId="328"/>
            <ac:spMk id="12" creationId="{DC5D02B2-314B-E8AF-EF48-A0E10BDB305A}"/>
          </ac:spMkLst>
        </pc:spChg>
        <pc:spChg chg="del">
          <ac:chgData name="Juliane Liberto" userId="S::jlibert7@jh.edu::711e1a91-b9c3-49e9-9f19-0daa4d30318c" providerId="AD" clId="Web-{73ACD89C-FB3A-4E4B-A7B3-AF34CAB892B1}" dt="2023-10-02T22:03:23.041" v="6"/>
          <ac:spMkLst>
            <pc:docMk/>
            <pc:sldMk cId="334672280" sldId="328"/>
            <ac:spMk id="14" creationId="{A9D8B833-CE25-23B6-29B5-E663B09AC245}"/>
          </ac:spMkLst>
        </pc:spChg>
        <pc:picChg chg="del">
          <ac:chgData name="Juliane Liberto" userId="S::jlibert7@jh.edu::711e1a91-b9c3-49e9-9f19-0daa4d30318c" providerId="AD" clId="Web-{73ACD89C-FB3A-4E4B-A7B3-AF34CAB892B1}" dt="2023-10-02T22:03:52.777" v="23"/>
          <ac:picMkLst>
            <pc:docMk/>
            <pc:sldMk cId="334672280" sldId="328"/>
            <ac:picMk id="8" creationId="{48B97E86-2F4B-6583-90FC-B9DCCE0D92C7}"/>
          </ac:picMkLst>
        </pc:picChg>
      </pc:sldChg>
    </pc:docChg>
  </pc:docChgLst>
  <pc:docChgLst>
    <pc:chgData name="Juliane Liberto" userId="S::jlibert7@jh.edu::711e1a91-b9c3-49e9-9f19-0daa4d30318c" providerId="AD" clId="Web-{FB2EDA0E-DC75-482A-8E5D-E61BE91DDC73}"/>
    <pc:docChg chg="modSld">
      <pc:chgData name="Juliane Liberto" userId="S::jlibert7@jh.edu::711e1a91-b9c3-49e9-9f19-0daa4d30318c" providerId="AD" clId="Web-{FB2EDA0E-DC75-482A-8E5D-E61BE91DDC73}" dt="2023-09-12T18:53:31.637" v="6" actId="1076"/>
      <pc:docMkLst>
        <pc:docMk/>
      </pc:docMkLst>
      <pc:sldChg chg="modSp">
        <pc:chgData name="Juliane Liberto" userId="S::jlibert7@jh.edu::711e1a91-b9c3-49e9-9f19-0daa4d30318c" providerId="AD" clId="Web-{FB2EDA0E-DC75-482A-8E5D-E61BE91DDC73}" dt="2023-09-12T18:53:31.637" v="6" actId="1076"/>
        <pc:sldMkLst>
          <pc:docMk/>
          <pc:sldMk cId="4280780891" sldId="282"/>
        </pc:sldMkLst>
        <pc:spChg chg="mod">
          <ac:chgData name="Juliane Liberto" userId="S::jlibert7@jh.edu::711e1a91-b9c3-49e9-9f19-0daa4d30318c" providerId="AD" clId="Web-{FB2EDA0E-DC75-482A-8E5D-E61BE91DDC73}" dt="2023-09-12T18:53:31.637" v="6" actId="1076"/>
          <ac:spMkLst>
            <pc:docMk/>
            <pc:sldMk cId="4280780891" sldId="282"/>
            <ac:spMk id="18" creationId="{1F4B1E9A-5351-7C2D-F51F-B40DB0127CE9}"/>
          </ac:spMkLst>
        </pc:spChg>
      </pc:sldChg>
      <pc:sldChg chg="modSp">
        <pc:chgData name="Juliane Liberto" userId="S::jlibert7@jh.edu::711e1a91-b9c3-49e9-9f19-0daa4d30318c" providerId="AD" clId="Web-{FB2EDA0E-DC75-482A-8E5D-E61BE91DDC73}" dt="2023-09-12T18:52:43.449" v="4" actId="20577"/>
        <pc:sldMkLst>
          <pc:docMk/>
          <pc:sldMk cId="2855801908" sldId="283"/>
        </pc:sldMkLst>
        <pc:spChg chg="mod">
          <ac:chgData name="Juliane Liberto" userId="S::jlibert7@jh.edu::711e1a91-b9c3-49e9-9f19-0daa4d30318c" providerId="AD" clId="Web-{FB2EDA0E-DC75-482A-8E5D-E61BE91DDC73}" dt="2023-09-12T18:52:43.449" v="4" actId="20577"/>
          <ac:spMkLst>
            <pc:docMk/>
            <pc:sldMk cId="2855801908" sldId="283"/>
            <ac:spMk id="10" creationId="{50CFFF69-FF94-73B2-EC07-914F2295B233}"/>
          </ac:spMkLst>
        </pc:spChg>
      </pc:sldChg>
    </pc:docChg>
  </pc:docChgLst>
  <pc:docChgLst>
    <pc:chgData name="Juliane Liberto" userId="S::jlibert7@jh.edu::711e1a91-b9c3-49e9-9f19-0daa4d30318c" providerId="AD" clId="Web-{8E5E31D5-063B-48CC-8EF4-5D65413AEF97}"/>
    <pc:docChg chg="modSld">
      <pc:chgData name="Juliane Liberto" userId="S::jlibert7@jh.edu::711e1a91-b9c3-49e9-9f19-0daa4d30318c" providerId="AD" clId="Web-{8E5E31D5-063B-48CC-8EF4-5D65413AEF97}" dt="2023-10-03T21:51:51.728" v="22" actId="20577"/>
      <pc:docMkLst>
        <pc:docMk/>
      </pc:docMkLst>
      <pc:sldChg chg="modSp">
        <pc:chgData name="Juliane Liberto" userId="S::jlibert7@jh.edu::711e1a91-b9c3-49e9-9f19-0daa4d30318c" providerId="AD" clId="Web-{8E5E31D5-063B-48CC-8EF4-5D65413AEF97}" dt="2023-10-03T21:51:51.728" v="22" actId="20577"/>
        <pc:sldMkLst>
          <pc:docMk/>
          <pc:sldMk cId="2855801908" sldId="283"/>
        </pc:sldMkLst>
        <pc:spChg chg="mod">
          <ac:chgData name="Juliane Liberto" userId="S::jlibert7@jh.edu::711e1a91-b9c3-49e9-9f19-0daa4d30318c" providerId="AD" clId="Web-{8E5E31D5-063B-48CC-8EF4-5D65413AEF97}" dt="2023-10-03T21:51:30.899" v="15" actId="1076"/>
          <ac:spMkLst>
            <pc:docMk/>
            <pc:sldMk cId="2855801908" sldId="283"/>
            <ac:spMk id="12" creationId="{DC5D02B2-314B-E8AF-EF48-A0E10BDB305A}"/>
          </ac:spMkLst>
        </pc:spChg>
        <pc:spChg chg="mod">
          <ac:chgData name="Juliane Liberto" userId="S::jlibert7@jh.edu::711e1a91-b9c3-49e9-9f19-0daa4d30318c" providerId="AD" clId="Web-{8E5E31D5-063B-48CC-8EF4-5D65413AEF97}" dt="2023-10-03T21:51:51.728" v="22" actId="20577"/>
          <ac:spMkLst>
            <pc:docMk/>
            <pc:sldMk cId="2855801908" sldId="283"/>
            <ac:spMk id="14" creationId="{A9D8B833-CE25-23B6-29B5-E663B09AC245}"/>
          </ac:spMkLst>
        </pc:spChg>
      </pc:sldChg>
      <pc:sldChg chg="modSp">
        <pc:chgData name="Juliane Liberto" userId="S::jlibert7@jh.edu::711e1a91-b9c3-49e9-9f19-0daa4d30318c" providerId="AD" clId="Web-{8E5E31D5-063B-48CC-8EF4-5D65413AEF97}" dt="2023-10-03T21:48:54.877" v="14" actId="20577"/>
        <pc:sldMkLst>
          <pc:docMk/>
          <pc:sldMk cId="2920935685" sldId="312"/>
        </pc:sldMkLst>
        <pc:spChg chg="mod">
          <ac:chgData name="Juliane Liberto" userId="S::jlibert7@jh.edu::711e1a91-b9c3-49e9-9f19-0daa4d30318c" providerId="AD" clId="Web-{8E5E31D5-063B-48CC-8EF4-5D65413AEF97}" dt="2023-10-03T21:48:54.877" v="14" actId="20577"/>
          <ac:spMkLst>
            <pc:docMk/>
            <pc:sldMk cId="2920935685" sldId="312"/>
            <ac:spMk id="123" creationId="{00000000-0000-0000-0000-000000000000}"/>
          </ac:spMkLst>
        </pc:spChg>
      </pc:sldChg>
    </pc:docChg>
  </pc:docChgLst>
  <pc:docChgLst>
    <pc:chgData name="Edna A. Ferreira" userId="S::eferrei3@jh.edu::0e5ae3a1-1d8e-4287-827d-9050797fe4d3" providerId="AD" clId="Web-{8E856CD9-7EBC-485F-8D81-2971EE03614E}"/>
    <pc:docChg chg="addSld modSld sldOrd">
      <pc:chgData name="Edna A. Ferreira" userId="S::eferrei3@jh.edu::0e5ae3a1-1d8e-4287-827d-9050797fe4d3" providerId="AD" clId="Web-{8E856CD9-7EBC-485F-8D81-2971EE03614E}" dt="2023-09-13T12:47:45.728" v="19"/>
      <pc:docMkLst>
        <pc:docMk/>
      </pc:docMkLst>
      <pc:sldChg chg="modSp">
        <pc:chgData name="Edna A. Ferreira" userId="S::eferrei3@jh.edu::0e5ae3a1-1d8e-4287-827d-9050797fe4d3" providerId="AD" clId="Web-{8E856CD9-7EBC-485F-8D81-2971EE03614E}" dt="2023-09-13T12:44:55.270" v="4" actId="1076"/>
        <pc:sldMkLst>
          <pc:docMk/>
          <pc:sldMk cId="0" sldId="263"/>
        </pc:sldMkLst>
        <pc:spChg chg="mod">
          <ac:chgData name="Edna A. Ferreira" userId="S::eferrei3@jh.edu::0e5ae3a1-1d8e-4287-827d-9050797fe4d3" providerId="AD" clId="Web-{8E856CD9-7EBC-485F-8D81-2971EE03614E}" dt="2023-09-13T12:44:41.723" v="0" actId="1076"/>
          <ac:spMkLst>
            <pc:docMk/>
            <pc:sldMk cId="0" sldId="263"/>
            <ac:spMk id="144" creationId="{00000000-0000-0000-0000-000000000000}"/>
          </ac:spMkLst>
        </pc:spChg>
        <pc:spChg chg="mod">
          <ac:chgData name="Edna A. Ferreira" userId="S::eferrei3@jh.edu::0e5ae3a1-1d8e-4287-827d-9050797fe4d3" providerId="AD" clId="Web-{8E856CD9-7EBC-485F-8D81-2971EE03614E}" dt="2023-09-13T12:44:55.270" v="4" actId="1076"/>
          <ac:spMkLst>
            <pc:docMk/>
            <pc:sldMk cId="0" sldId="263"/>
            <ac:spMk id="148" creationId="{00000000-0000-0000-0000-000000000000}"/>
          </ac:spMkLst>
        </pc:spChg>
        <pc:picChg chg="mod">
          <ac:chgData name="Edna A. Ferreira" userId="S::eferrei3@jh.edu::0e5ae3a1-1d8e-4287-827d-9050797fe4d3" providerId="AD" clId="Web-{8E856CD9-7EBC-485F-8D81-2971EE03614E}" dt="2023-09-13T12:44:55.192" v="1" actId="1076"/>
          <ac:picMkLst>
            <pc:docMk/>
            <pc:sldMk cId="0" sldId="263"/>
            <ac:picMk id="143" creationId="{00000000-0000-0000-0000-000000000000}"/>
          </ac:picMkLst>
        </pc:picChg>
        <pc:picChg chg="mod">
          <ac:chgData name="Edna A. Ferreira" userId="S::eferrei3@jh.edu::0e5ae3a1-1d8e-4287-827d-9050797fe4d3" providerId="AD" clId="Web-{8E856CD9-7EBC-485F-8D81-2971EE03614E}" dt="2023-09-13T12:44:55.239" v="2" actId="1076"/>
          <ac:picMkLst>
            <pc:docMk/>
            <pc:sldMk cId="0" sldId="263"/>
            <ac:picMk id="146" creationId="{00000000-0000-0000-0000-000000000000}"/>
          </ac:picMkLst>
        </pc:picChg>
        <pc:picChg chg="mod">
          <ac:chgData name="Edna A. Ferreira" userId="S::eferrei3@jh.edu::0e5ae3a1-1d8e-4287-827d-9050797fe4d3" providerId="AD" clId="Web-{8E856CD9-7EBC-485F-8D81-2971EE03614E}" dt="2023-09-13T12:44:55.254" v="3" actId="1076"/>
          <ac:picMkLst>
            <pc:docMk/>
            <pc:sldMk cId="0" sldId="263"/>
            <ac:picMk id="147" creationId="{00000000-0000-0000-0000-000000000000}"/>
          </ac:picMkLst>
        </pc:picChg>
      </pc:sldChg>
      <pc:sldChg chg="modSp">
        <pc:chgData name="Edna A. Ferreira" userId="S::eferrei3@jh.edu::0e5ae3a1-1d8e-4287-827d-9050797fe4d3" providerId="AD" clId="Web-{8E856CD9-7EBC-485F-8D81-2971EE03614E}" dt="2023-09-13T12:45:12.489" v="6" actId="1076"/>
        <pc:sldMkLst>
          <pc:docMk/>
          <pc:sldMk cId="2849099251" sldId="286"/>
        </pc:sldMkLst>
        <pc:picChg chg="mod">
          <ac:chgData name="Edna A. Ferreira" userId="S::eferrei3@jh.edu::0e5ae3a1-1d8e-4287-827d-9050797fe4d3" providerId="AD" clId="Web-{8E856CD9-7EBC-485F-8D81-2971EE03614E}" dt="2023-09-13T12:45:12.489" v="6" actId="1076"/>
          <ac:picMkLst>
            <pc:docMk/>
            <pc:sldMk cId="2849099251" sldId="286"/>
            <ac:picMk id="4" creationId="{E91E7262-7837-BB21-ABE9-8C4F393A21BA}"/>
          </ac:picMkLst>
        </pc:picChg>
      </pc:sldChg>
      <pc:sldChg chg="modSp">
        <pc:chgData name="Edna A. Ferreira" userId="S::eferrei3@jh.edu::0e5ae3a1-1d8e-4287-827d-9050797fe4d3" providerId="AD" clId="Web-{8E856CD9-7EBC-485F-8D81-2971EE03614E}" dt="2023-09-13T12:46:32.819" v="8" actId="1076"/>
        <pc:sldMkLst>
          <pc:docMk/>
          <pc:sldMk cId="2402086923" sldId="289"/>
        </pc:sldMkLst>
        <pc:spChg chg="mod">
          <ac:chgData name="Edna A. Ferreira" userId="S::eferrei3@jh.edu::0e5ae3a1-1d8e-4287-827d-9050797fe4d3" providerId="AD" clId="Web-{8E856CD9-7EBC-485F-8D81-2971EE03614E}" dt="2023-09-13T12:46:26.960" v="7" actId="1076"/>
          <ac:spMkLst>
            <pc:docMk/>
            <pc:sldMk cId="2402086923" sldId="289"/>
            <ac:spMk id="3" creationId="{BBCCE839-5DE6-1FF0-67EB-01EC17E4101F}"/>
          </ac:spMkLst>
        </pc:spChg>
        <pc:spChg chg="mod">
          <ac:chgData name="Edna A. Ferreira" userId="S::eferrei3@jh.edu::0e5ae3a1-1d8e-4287-827d-9050797fe4d3" providerId="AD" clId="Web-{8E856CD9-7EBC-485F-8D81-2971EE03614E}" dt="2023-09-13T12:46:32.819" v="8" actId="1076"/>
          <ac:spMkLst>
            <pc:docMk/>
            <pc:sldMk cId="2402086923" sldId="289"/>
            <ac:spMk id="122" creationId="{00000000-0000-0000-0000-000000000000}"/>
          </ac:spMkLst>
        </pc:spChg>
      </pc:sldChg>
      <pc:sldChg chg="modSp">
        <pc:chgData name="Edna A. Ferreira" userId="S::eferrei3@jh.edu::0e5ae3a1-1d8e-4287-827d-9050797fe4d3" providerId="AD" clId="Web-{8E856CD9-7EBC-485F-8D81-2971EE03614E}" dt="2023-09-13T12:46:47.164" v="13" actId="20577"/>
        <pc:sldMkLst>
          <pc:docMk/>
          <pc:sldMk cId="3381024682" sldId="290"/>
        </pc:sldMkLst>
        <pc:spChg chg="mod">
          <ac:chgData name="Edna A. Ferreira" userId="S::eferrei3@jh.edu::0e5ae3a1-1d8e-4287-827d-9050797fe4d3" providerId="AD" clId="Web-{8E856CD9-7EBC-485F-8D81-2971EE03614E}" dt="2023-09-13T12:46:47.164" v="13" actId="20577"/>
          <ac:spMkLst>
            <pc:docMk/>
            <pc:sldMk cId="3381024682" sldId="290"/>
            <ac:spMk id="3" creationId="{BBCCE839-5DE6-1FF0-67EB-01EC17E4101F}"/>
          </ac:spMkLst>
        </pc:spChg>
      </pc:sldChg>
      <pc:sldChg chg="ord">
        <pc:chgData name="Edna A. Ferreira" userId="S::eferrei3@jh.edu::0e5ae3a1-1d8e-4287-827d-9050797fe4d3" providerId="AD" clId="Web-{8E856CD9-7EBC-485F-8D81-2971EE03614E}" dt="2023-09-13T12:47:45.728" v="19"/>
        <pc:sldMkLst>
          <pc:docMk/>
          <pc:sldMk cId="647537002" sldId="294"/>
        </pc:sldMkLst>
      </pc:sldChg>
      <pc:sldChg chg="modSp add replId">
        <pc:chgData name="Edna A. Ferreira" userId="S::eferrei3@jh.edu::0e5ae3a1-1d8e-4287-827d-9050797fe4d3" providerId="AD" clId="Web-{8E856CD9-7EBC-485F-8D81-2971EE03614E}" dt="2023-09-13T12:47:22.039" v="17" actId="20577"/>
        <pc:sldMkLst>
          <pc:docMk/>
          <pc:sldMk cId="1344397236" sldId="295"/>
        </pc:sldMkLst>
        <pc:spChg chg="mod">
          <ac:chgData name="Edna A. Ferreira" userId="S::eferrei3@jh.edu::0e5ae3a1-1d8e-4287-827d-9050797fe4d3" providerId="AD" clId="Web-{8E856CD9-7EBC-485F-8D81-2971EE03614E}" dt="2023-09-13T12:47:22.039" v="17" actId="20577"/>
          <ac:spMkLst>
            <pc:docMk/>
            <pc:sldMk cId="1344397236" sldId="295"/>
            <ac:spMk id="3" creationId="{BBCCE839-5DE6-1FF0-67EB-01EC17E4101F}"/>
          </ac:spMkLst>
        </pc:spChg>
      </pc:sldChg>
      <pc:sldChg chg="add replId">
        <pc:chgData name="Edna A. Ferreira" userId="S::eferrei3@jh.edu::0e5ae3a1-1d8e-4287-827d-9050797fe4d3" providerId="AD" clId="Web-{8E856CD9-7EBC-485F-8D81-2971EE03614E}" dt="2023-09-13T12:47:12.805" v="15"/>
        <pc:sldMkLst>
          <pc:docMk/>
          <pc:sldMk cId="3350574098" sldId="296"/>
        </pc:sldMkLst>
      </pc:sldChg>
    </pc:docChg>
  </pc:docChgLst>
  <pc:docChgLst>
    <pc:chgData name="Juliane Liberto" userId="S::jlibert7@jh.edu::711e1a91-b9c3-49e9-9f19-0daa4d30318c" providerId="AD" clId="Web-{ACB87DFB-1BAC-4972-ADEF-0C14C73C3503}"/>
    <pc:docChg chg="addSld modSld">
      <pc:chgData name="Juliane Liberto" userId="S::jlibert7@jh.edu::711e1a91-b9c3-49e9-9f19-0daa4d30318c" providerId="AD" clId="Web-{ACB87DFB-1BAC-4972-ADEF-0C14C73C3503}" dt="2023-10-11T21:03:46.090" v="266" actId="14100"/>
      <pc:docMkLst>
        <pc:docMk/>
      </pc:docMkLst>
      <pc:sldChg chg="modSp">
        <pc:chgData name="Juliane Liberto" userId="S::jlibert7@jh.edu::711e1a91-b9c3-49e9-9f19-0daa4d30318c" providerId="AD" clId="Web-{ACB87DFB-1BAC-4972-ADEF-0C14C73C3503}" dt="2023-10-11T21:02:59.557" v="260" actId="20577"/>
        <pc:sldMkLst>
          <pc:docMk/>
          <pc:sldMk cId="2920935685" sldId="312"/>
        </pc:sldMkLst>
        <pc:spChg chg="mod">
          <ac:chgData name="Juliane Liberto" userId="S::jlibert7@jh.edu::711e1a91-b9c3-49e9-9f19-0daa4d30318c" providerId="AD" clId="Web-{ACB87DFB-1BAC-4972-ADEF-0C14C73C3503}" dt="2023-10-11T21:02:59.557" v="260" actId="20577"/>
          <ac:spMkLst>
            <pc:docMk/>
            <pc:sldMk cId="2920935685" sldId="312"/>
            <ac:spMk id="123" creationId="{00000000-0000-0000-0000-000000000000}"/>
          </ac:spMkLst>
        </pc:spChg>
      </pc:sldChg>
      <pc:sldChg chg="delSp modSp">
        <pc:chgData name="Juliane Liberto" userId="S::jlibert7@jh.edu::711e1a91-b9c3-49e9-9f19-0daa4d30318c" providerId="AD" clId="Web-{ACB87DFB-1BAC-4972-ADEF-0C14C73C3503}" dt="2023-10-11T21:03:46.090" v="266" actId="14100"/>
        <pc:sldMkLst>
          <pc:docMk/>
          <pc:sldMk cId="1478301137" sldId="317"/>
        </pc:sldMkLst>
        <pc:spChg chg="del">
          <ac:chgData name="Juliane Liberto" userId="S::jlibert7@jh.edu::711e1a91-b9c3-49e9-9f19-0daa4d30318c" providerId="AD" clId="Web-{ACB87DFB-1BAC-4972-ADEF-0C14C73C3503}" dt="2023-10-11T21:03:31.793" v="262"/>
          <ac:spMkLst>
            <pc:docMk/>
            <pc:sldMk cId="1478301137" sldId="317"/>
            <ac:spMk id="6" creationId="{2FA66DC7-48D2-2726-5EB0-7CD0098D95CB}"/>
          </ac:spMkLst>
        </pc:spChg>
        <pc:spChg chg="mod">
          <ac:chgData name="Juliane Liberto" userId="S::jlibert7@jh.edu::711e1a91-b9c3-49e9-9f19-0daa4d30318c" providerId="AD" clId="Web-{ACB87DFB-1BAC-4972-ADEF-0C14C73C3503}" dt="2023-10-11T21:03:46.090" v="266" actId="14100"/>
          <ac:spMkLst>
            <pc:docMk/>
            <pc:sldMk cId="1478301137" sldId="317"/>
            <ac:spMk id="9" creationId="{76D38F2B-8FFF-B544-EAB1-15A6C36DD7A4}"/>
          </ac:spMkLst>
        </pc:spChg>
        <pc:picChg chg="del">
          <ac:chgData name="Juliane Liberto" userId="S::jlibert7@jh.edu::711e1a91-b9c3-49e9-9f19-0daa4d30318c" providerId="AD" clId="Web-{ACB87DFB-1BAC-4972-ADEF-0C14C73C3503}" dt="2023-10-11T21:03:29.183" v="261"/>
          <ac:picMkLst>
            <pc:docMk/>
            <pc:sldMk cId="1478301137" sldId="317"/>
            <ac:picMk id="8" creationId="{5C0B78E3-F8B9-E7D5-990C-AB3C0FCF2577}"/>
          </ac:picMkLst>
        </pc:picChg>
        <pc:picChg chg="mod">
          <ac:chgData name="Juliane Liberto" userId="S::jlibert7@jh.edu::711e1a91-b9c3-49e9-9f19-0daa4d30318c" providerId="AD" clId="Web-{ACB87DFB-1BAC-4972-ADEF-0C14C73C3503}" dt="2023-10-11T21:03:36.855" v="264" actId="14100"/>
          <ac:picMkLst>
            <pc:docMk/>
            <pc:sldMk cId="1478301137" sldId="317"/>
            <ac:picMk id="10" creationId="{F0E8258B-CD9A-89F0-4CB0-605383808F95}"/>
          </ac:picMkLst>
        </pc:picChg>
      </pc:sldChg>
      <pc:sldChg chg="delSp modSp add replId">
        <pc:chgData name="Juliane Liberto" userId="S::jlibert7@jh.edu::711e1a91-b9c3-49e9-9f19-0daa4d30318c" providerId="AD" clId="Web-{ACB87DFB-1BAC-4972-ADEF-0C14C73C3503}" dt="2023-10-11T19:15:25.607" v="251" actId="20577"/>
        <pc:sldMkLst>
          <pc:docMk/>
          <pc:sldMk cId="163150123" sldId="350"/>
        </pc:sldMkLst>
        <pc:spChg chg="mod">
          <ac:chgData name="Juliane Liberto" userId="S::jlibert7@jh.edu::711e1a91-b9c3-49e9-9f19-0daa4d30318c" providerId="AD" clId="Web-{ACB87DFB-1BAC-4972-ADEF-0C14C73C3503}" dt="2023-10-11T19:15:25.607" v="251" actId="20577"/>
          <ac:spMkLst>
            <pc:docMk/>
            <pc:sldMk cId="163150123" sldId="350"/>
            <ac:spMk id="2" creationId="{6098F387-9118-4E6D-6C03-DBBC30D74D96}"/>
          </ac:spMkLst>
        </pc:spChg>
        <pc:spChg chg="del">
          <ac:chgData name="Juliane Liberto" userId="S::jlibert7@jh.edu::711e1a91-b9c3-49e9-9f19-0daa4d30318c" providerId="AD" clId="Web-{ACB87DFB-1BAC-4972-ADEF-0C14C73C3503}" dt="2023-10-11T19:02:46.723" v="15"/>
          <ac:spMkLst>
            <pc:docMk/>
            <pc:sldMk cId="163150123" sldId="350"/>
            <ac:spMk id="3" creationId="{21B1D99D-4E86-CFAA-0AD2-AB11667A3395}"/>
          </ac:spMkLst>
        </pc:spChg>
        <pc:spChg chg="mod">
          <ac:chgData name="Juliane Liberto" userId="S::jlibert7@jh.edu::711e1a91-b9c3-49e9-9f19-0daa4d30318c" providerId="AD" clId="Web-{ACB87DFB-1BAC-4972-ADEF-0C14C73C3503}" dt="2023-10-11T19:13:33.182" v="226"/>
          <ac:spMkLst>
            <pc:docMk/>
            <pc:sldMk cId="163150123" sldId="350"/>
            <ac:spMk id="5" creationId="{389D2C65-0D91-B5E0-2B58-406515902226}"/>
          </ac:spMkLst>
        </pc:spChg>
        <pc:spChg chg="mod">
          <ac:chgData name="Juliane Liberto" userId="S::jlibert7@jh.edu::711e1a91-b9c3-49e9-9f19-0daa4d30318c" providerId="AD" clId="Web-{ACB87DFB-1BAC-4972-ADEF-0C14C73C3503}" dt="2023-10-11T19:02:35.004" v="3" actId="20577"/>
          <ac:spMkLst>
            <pc:docMk/>
            <pc:sldMk cId="163150123" sldId="350"/>
            <ac:spMk id="12" creationId="{DC5D02B2-314B-E8AF-EF48-A0E10BDB305A}"/>
          </ac:spMkLst>
        </pc:spChg>
      </pc:sldChg>
    </pc:docChg>
  </pc:docChgLst>
  <pc:docChgLst>
    <pc:chgData name="Estefan Santi" userId="S::esanti1@jh.edu::759ebb3e-7998-4be2-a2b5-d2012d9e874e" providerId="AD" clId="Web-{16FBD719-C9D3-4DDA-A6C1-5A01DB6A57EE}"/>
    <pc:docChg chg="modSld sldOrd">
      <pc:chgData name="Estefan Santi" userId="S::esanti1@jh.edu::759ebb3e-7998-4be2-a2b5-d2012d9e874e" providerId="AD" clId="Web-{16FBD719-C9D3-4DDA-A6C1-5A01DB6A57EE}" dt="2023-09-13T15:41:35.520" v="23"/>
      <pc:docMkLst>
        <pc:docMk/>
      </pc:docMkLst>
      <pc:sldChg chg="addSp modSp">
        <pc:chgData name="Estefan Santi" userId="S::esanti1@jh.edu::759ebb3e-7998-4be2-a2b5-d2012d9e874e" providerId="AD" clId="Web-{16FBD719-C9D3-4DDA-A6C1-5A01DB6A57EE}" dt="2023-09-13T15:40:51.081" v="22" actId="14100"/>
        <pc:sldMkLst>
          <pc:docMk/>
          <pc:sldMk cId="171078043" sldId="305"/>
        </pc:sldMkLst>
        <pc:spChg chg="mod">
          <ac:chgData name="Estefan Santi" userId="S::esanti1@jh.edu::759ebb3e-7998-4be2-a2b5-d2012d9e874e" providerId="AD" clId="Web-{16FBD719-C9D3-4DDA-A6C1-5A01DB6A57EE}" dt="2023-09-13T15:39:59.158" v="19" actId="14100"/>
          <ac:spMkLst>
            <pc:docMk/>
            <pc:sldMk cId="171078043" sldId="305"/>
            <ac:spMk id="122" creationId="{00000000-0000-0000-0000-000000000000}"/>
          </ac:spMkLst>
        </pc:spChg>
        <pc:spChg chg="mod">
          <ac:chgData name="Estefan Santi" userId="S::esanti1@jh.edu::759ebb3e-7998-4be2-a2b5-d2012d9e874e" providerId="AD" clId="Web-{16FBD719-C9D3-4DDA-A6C1-5A01DB6A57EE}" dt="2023-09-13T15:39:43.298" v="16" actId="14100"/>
          <ac:spMkLst>
            <pc:docMk/>
            <pc:sldMk cId="171078043" sldId="305"/>
            <ac:spMk id="123" creationId="{00000000-0000-0000-0000-000000000000}"/>
          </ac:spMkLst>
        </pc:spChg>
        <pc:picChg chg="add mod">
          <ac:chgData name="Estefan Santi" userId="S::esanti1@jh.edu::759ebb3e-7998-4be2-a2b5-d2012d9e874e" providerId="AD" clId="Web-{16FBD719-C9D3-4DDA-A6C1-5A01DB6A57EE}" dt="2023-09-13T15:40:51.081" v="22" actId="14100"/>
          <ac:picMkLst>
            <pc:docMk/>
            <pc:sldMk cId="171078043" sldId="305"/>
            <ac:picMk id="2" creationId="{72D21CF6-07CC-74CE-6BCC-F46A4BBF6B21}"/>
          </ac:picMkLst>
        </pc:picChg>
      </pc:sldChg>
      <pc:sldChg chg="ord">
        <pc:chgData name="Estefan Santi" userId="S::esanti1@jh.edu::759ebb3e-7998-4be2-a2b5-d2012d9e874e" providerId="AD" clId="Web-{16FBD719-C9D3-4DDA-A6C1-5A01DB6A57EE}" dt="2023-09-13T15:41:35.520" v="23"/>
        <pc:sldMkLst>
          <pc:docMk/>
          <pc:sldMk cId="981124503" sldId="307"/>
        </pc:sldMkLst>
      </pc:sldChg>
    </pc:docChg>
  </pc:docChgLst>
  <pc:docChgLst>
    <pc:chgData name="Juliane Liberto" userId="S::jlibert7@jh.edu::711e1a91-b9c3-49e9-9f19-0daa4d30318c" providerId="AD" clId="Web-{34FB8A5C-9E9A-43FA-A0B5-CD5DABF2DEF0}"/>
    <pc:docChg chg="addSld modSld">
      <pc:chgData name="Juliane Liberto" userId="S::jlibert7@jh.edu::711e1a91-b9c3-49e9-9f19-0daa4d30318c" providerId="AD" clId="Web-{34FB8A5C-9E9A-43FA-A0B5-CD5DABF2DEF0}" dt="2023-09-12T19:44:30.931" v="165" actId="20577"/>
      <pc:docMkLst>
        <pc:docMk/>
      </pc:docMkLst>
      <pc:sldChg chg="modSp">
        <pc:chgData name="Juliane Liberto" userId="S::jlibert7@jh.edu::711e1a91-b9c3-49e9-9f19-0daa4d30318c" providerId="AD" clId="Web-{34FB8A5C-9E9A-43FA-A0B5-CD5DABF2DEF0}" dt="2023-09-12T19:32:39.282" v="2" actId="20577"/>
        <pc:sldMkLst>
          <pc:docMk/>
          <pc:sldMk cId="0" sldId="257"/>
        </pc:sldMkLst>
        <pc:spChg chg="mod">
          <ac:chgData name="Juliane Liberto" userId="S::jlibert7@jh.edu::711e1a91-b9c3-49e9-9f19-0daa4d30318c" providerId="AD" clId="Web-{34FB8A5C-9E9A-43FA-A0B5-CD5DABF2DEF0}" dt="2023-09-12T19:32:39.282" v="2" actId="20577"/>
          <ac:spMkLst>
            <pc:docMk/>
            <pc:sldMk cId="0" sldId="257"/>
            <ac:spMk id="103" creationId="{00000000-0000-0000-0000-000000000000}"/>
          </ac:spMkLst>
        </pc:spChg>
      </pc:sldChg>
      <pc:sldChg chg="addSp modSp add replId">
        <pc:chgData name="Juliane Liberto" userId="S::jlibert7@jh.edu::711e1a91-b9c3-49e9-9f19-0daa4d30318c" providerId="AD" clId="Web-{34FB8A5C-9E9A-43FA-A0B5-CD5DABF2DEF0}" dt="2023-09-12T19:44:30.931" v="165" actId="20577"/>
        <pc:sldMkLst>
          <pc:docMk/>
          <pc:sldMk cId="4285997978" sldId="285"/>
        </pc:sldMkLst>
        <pc:spChg chg="add mod">
          <ac:chgData name="Juliane Liberto" userId="S::jlibert7@jh.edu::711e1a91-b9c3-49e9-9f19-0daa4d30318c" providerId="AD" clId="Web-{34FB8A5C-9E9A-43FA-A0B5-CD5DABF2DEF0}" dt="2023-09-12T19:44:30.931" v="165" actId="20577"/>
          <ac:spMkLst>
            <pc:docMk/>
            <pc:sldMk cId="4285997978" sldId="285"/>
            <ac:spMk id="3" creationId="{BF018E2A-80D5-F5B0-45EA-BB8AC30F08D2}"/>
          </ac:spMkLst>
        </pc:spChg>
        <pc:spChg chg="mod">
          <ac:chgData name="Juliane Liberto" userId="S::jlibert7@jh.edu::711e1a91-b9c3-49e9-9f19-0daa4d30318c" providerId="AD" clId="Web-{34FB8A5C-9E9A-43FA-A0B5-CD5DABF2DEF0}" dt="2023-09-12T19:42:08.739" v="157" actId="20577"/>
          <ac:spMkLst>
            <pc:docMk/>
            <pc:sldMk cId="4285997978" sldId="285"/>
            <ac:spMk id="109" creationId="{00000000-0000-0000-0000-000000000000}"/>
          </ac:spMkLst>
        </pc:spChg>
        <pc:spChg chg="mod">
          <ac:chgData name="Juliane Liberto" userId="S::jlibert7@jh.edu::711e1a91-b9c3-49e9-9f19-0daa4d30318c" providerId="AD" clId="Web-{34FB8A5C-9E9A-43FA-A0B5-CD5DABF2DEF0}" dt="2023-09-12T19:39:48.078" v="139" actId="1076"/>
          <ac:spMkLst>
            <pc:docMk/>
            <pc:sldMk cId="4285997978" sldId="285"/>
            <ac:spMk id="110" creationId="{00000000-0000-0000-0000-000000000000}"/>
          </ac:spMkLst>
        </pc:spChg>
      </pc:sldChg>
    </pc:docChg>
  </pc:docChgLst>
  <pc:docChgLst>
    <pc:chgData name="Nirvani Jairam" userId="S::njairam1@jh.edu::715b0218-d974-4254-b875-f72a490970ff" providerId="AD" clId="Web-{C2059AF5-28B1-4BA7-9813-228D9BDA3899}"/>
    <pc:docChg chg="addSld delSld modSld sldOrd">
      <pc:chgData name="Nirvani Jairam" userId="S::njairam1@jh.edu::715b0218-d974-4254-b875-f72a490970ff" providerId="AD" clId="Web-{C2059AF5-28B1-4BA7-9813-228D9BDA3899}" dt="2023-09-13T19:30:21.067" v="158" actId="14100"/>
      <pc:docMkLst>
        <pc:docMk/>
      </pc:docMkLst>
      <pc:sldChg chg="addSp delSp modSp">
        <pc:chgData name="Nirvani Jairam" userId="S::njairam1@jh.edu::715b0218-d974-4254-b875-f72a490970ff" providerId="AD" clId="Web-{C2059AF5-28B1-4BA7-9813-228D9BDA3899}" dt="2023-09-13T19:29:59.457" v="157" actId="20577"/>
        <pc:sldMkLst>
          <pc:docMk/>
          <pc:sldMk cId="0" sldId="264"/>
        </pc:sldMkLst>
        <pc:spChg chg="mod">
          <ac:chgData name="Nirvani Jairam" userId="S::njairam1@jh.edu::715b0218-d974-4254-b875-f72a490970ff" providerId="AD" clId="Web-{C2059AF5-28B1-4BA7-9813-228D9BDA3899}" dt="2023-09-13T19:29:59.457" v="157" actId="20577"/>
          <ac:spMkLst>
            <pc:docMk/>
            <pc:sldMk cId="0" sldId="264"/>
            <ac:spMk id="156" creationId="{00000000-0000-0000-0000-000000000000}"/>
          </ac:spMkLst>
        </pc:spChg>
        <pc:spChg chg="mod">
          <ac:chgData name="Nirvani Jairam" userId="S::njairam1@jh.edu::715b0218-d974-4254-b875-f72a490970ff" providerId="AD" clId="Web-{C2059AF5-28B1-4BA7-9813-228D9BDA3899}" dt="2023-09-13T19:29:46.863" v="155" actId="20577"/>
          <ac:spMkLst>
            <pc:docMk/>
            <pc:sldMk cId="0" sldId="264"/>
            <ac:spMk id="158" creationId="{00000000-0000-0000-0000-000000000000}"/>
          </ac:spMkLst>
        </pc:spChg>
        <pc:spChg chg="mod">
          <ac:chgData name="Nirvani Jairam" userId="S::njairam1@jh.edu::715b0218-d974-4254-b875-f72a490970ff" providerId="AD" clId="Web-{C2059AF5-28B1-4BA7-9813-228D9BDA3899}" dt="2023-09-13T19:29:52.817" v="156" actId="20577"/>
          <ac:spMkLst>
            <pc:docMk/>
            <pc:sldMk cId="0" sldId="264"/>
            <ac:spMk id="159" creationId="{00000000-0000-0000-0000-000000000000}"/>
          </ac:spMkLst>
        </pc:spChg>
        <pc:spChg chg="mod">
          <ac:chgData name="Nirvani Jairam" userId="S::njairam1@jh.edu::715b0218-d974-4254-b875-f72a490970ff" providerId="AD" clId="Web-{C2059AF5-28B1-4BA7-9813-228D9BDA3899}" dt="2023-09-13T19:29:30.035" v="150" actId="20577"/>
          <ac:spMkLst>
            <pc:docMk/>
            <pc:sldMk cId="0" sldId="264"/>
            <ac:spMk id="162" creationId="{00000000-0000-0000-0000-000000000000}"/>
          </ac:spMkLst>
        </pc:spChg>
        <pc:spChg chg="mod">
          <ac:chgData name="Nirvani Jairam" userId="S::njairam1@jh.edu::715b0218-d974-4254-b875-f72a490970ff" providerId="AD" clId="Web-{C2059AF5-28B1-4BA7-9813-228D9BDA3899}" dt="2023-09-13T19:28:45.909" v="144" actId="20577"/>
          <ac:spMkLst>
            <pc:docMk/>
            <pc:sldMk cId="0" sldId="264"/>
            <ac:spMk id="163" creationId="{00000000-0000-0000-0000-000000000000}"/>
          </ac:spMkLst>
        </pc:spChg>
        <pc:spChg chg="mod">
          <ac:chgData name="Nirvani Jairam" userId="S::njairam1@jh.edu::715b0218-d974-4254-b875-f72a490970ff" providerId="AD" clId="Web-{C2059AF5-28B1-4BA7-9813-228D9BDA3899}" dt="2023-09-13T19:18:22.595" v="7" actId="20577"/>
          <ac:spMkLst>
            <pc:docMk/>
            <pc:sldMk cId="0" sldId="264"/>
            <ac:spMk id="164" creationId="{00000000-0000-0000-0000-000000000000}"/>
          </ac:spMkLst>
        </pc:spChg>
        <pc:spChg chg="mod">
          <ac:chgData name="Nirvani Jairam" userId="S::njairam1@jh.edu::715b0218-d974-4254-b875-f72a490970ff" providerId="AD" clId="Web-{C2059AF5-28B1-4BA7-9813-228D9BDA3899}" dt="2023-09-13T19:29:22.878" v="149" actId="20577"/>
          <ac:spMkLst>
            <pc:docMk/>
            <pc:sldMk cId="0" sldId="264"/>
            <ac:spMk id="165" creationId="{00000000-0000-0000-0000-000000000000}"/>
          </ac:spMkLst>
        </pc:spChg>
        <pc:graphicFrameChg chg="add del mod modGraphic">
          <ac:chgData name="Nirvani Jairam" userId="S::njairam1@jh.edu::715b0218-d974-4254-b875-f72a490970ff" providerId="AD" clId="Web-{C2059AF5-28B1-4BA7-9813-228D9BDA3899}" dt="2023-09-13T19:19:36.612" v="27"/>
          <ac:graphicFrameMkLst>
            <pc:docMk/>
            <pc:sldMk cId="0" sldId="264"/>
            <ac:graphicFrameMk id="3" creationId="{3C11704C-68EF-0FE7-E813-ED9625A55FBB}"/>
          </ac:graphicFrameMkLst>
        </pc:graphicFrameChg>
      </pc:sldChg>
      <pc:sldChg chg="addSp delSp modSp ord modNotes">
        <pc:chgData name="Nirvani Jairam" userId="S::njairam1@jh.edu::715b0218-d974-4254-b875-f72a490970ff" providerId="AD" clId="Web-{C2059AF5-28B1-4BA7-9813-228D9BDA3899}" dt="2023-09-13T19:30:21.067" v="158" actId="14100"/>
        <pc:sldMkLst>
          <pc:docMk/>
          <pc:sldMk cId="614422500" sldId="275"/>
        </pc:sldMkLst>
        <pc:spChg chg="mod">
          <ac:chgData name="Nirvani Jairam" userId="S::njairam1@jh.edu::715b0218-d974-4254-b875-f72a490970ff" providerId="AD" clId="Web-{C2059AF5-28B1-4BA7-9813-228D9BDA3899}" dt="2023-09-13T19:24:47.574" v="71" actId="20577"/>
          <ac:spMkLst>
            <pc:docMk/>
            <pc:sldMk cId="614422500" sldId="275"/>
            <ac:spMk id="122" creationId="{00000000-0000-0000-0000-000000000000}"/>
          </ac:spMkLst>
        </pc:spChg>
        <pc:spChg chg="mod">
          <ac:chgData name="Nirvani Jairam" userId="S::njairam1@jh.edu::715b0218-d974-4254-b875-f72a490970ff" providerId="AD" clId="Web-{C2059AF5-28B1-4BA7-9813-228D9BDA3899}" dt="2023-09-13T19:30:21.067" v="158" actId="14100"/>
          <ac:spMkLst>
            <pc:docMk/>
            <pc:sldMk cId="614422500" sldId="275"/>
            <ac:spMk id="123" creationId="{00000000-0000-0000-0000-000000000000}"/>
          </ac:spMkLst>
        </pc:spChg>
        <pc:graphicFrameChg chg="add del mod">
          <ac:chgData name="Nirvani Jairam" userId="S::njairam1@jh.edu::715b0218-d974-4254-b875-f72a490970ff" providerId="AD" clId="Web-{C2059AF5-28B1-4BA7-9813-228D9BDA3899}" dt="2023-09-13T19:24:54.418" v="73"/>
          <ac:graphicFrameMkLst>
            <pc:docMk/>
            <pc:sldMk cId="614422500" sldId="275"/>
            <ac:graphicFrameMk id="3" creationId="{2FF48683-6904-6FE1-D089-FEB16F336B61}"/>
          </ac:graphicFrameMkLst>
        </pc:graphicFrameChg>
      </pc:sldChg>
      <pc:sldChg chg="new del">
        <pc:chgData name="Nirvani Jairam" userId="S::njairam1@jh.edu::715b0218-d974-4254-b875-f72a490970ff" providerId="AD" clId="Web-{C2059AF5-28B1-4BA7-9813-228D9BDA3899}" dt="2023-09-13T19:21:50.710" v="46"/>
        <pc:sldMkLst>
          <pc:docMk/>
          <pc:sldMk cId="1098035649" sldId="311"/>
        </pc:sldMkLst>
      </pc:sldChg>
      <pc:sldChg chg="add replId">
        <pc:chgData name="Nirvani Jairam" userId="S::njairam1@jh.edu::715b0218-d974-4254-b875-f72a490970ff" providerId="AD" clId="Web-{C2059AF5-28B1-4BA7-9813-228D9BDA3899}" dt="2023-09-13T19:21:47.475" v="44"/>
        <pc:sldMkLst>
          <pc:docMk/>
          <pc:sldMk cId="2920935685" sldId="312"/>
        </pc:sldMkLst>
      </pc:sldChg>
    </pc:docChg>
  </pc:docChgLst>
  <pc:docChgLst>
    <pc:chgData name="Rodney Eric Williams" userId="2f4fed71-3ac0-41d9-8fb4-08fc8126db62" providerId="ADAL" clId="{654363ED-55EE-41C7-879F-D642581FACE3}"/>
    <pc:docChg chg="undo custSel addSld delSld modSld sldOrd">
      <pc:chgData name="Rodney Eric Williams" userId="2f4fed71-3ac0-41d9-8fb4-08fc8126db62" providerId="ADAL" clId="{654363ED-55EE-41C7-879F-D642581FACE3}" dt="2023-09-13T14:51:06.977" v="3521" actId="1076"/>
      <pc:docMkLst>
        <pc:docMk/>
      </pc:docMkLst>
      <pc:sldChg chg="modSp mod">
        <pc:chgData name="Rodney Eric Williams" userId="2f4fed71-3ac0-41d9-8fb4-08fc8126db62" providerId="ADAL" clId="{654363ED-55EE-41C7-879F-D642581FACE3}" dt="2023-09-13T14:00:55.408" v="2242" actId="20577"/>
        <pc:sldMkLst>
          <pc:docMk/>
          <pc:sldMk cId="0" sldId="257"/>
        </pc:sldMkLst>
        <pc:spChg chg="mod">
          <ac:chgData name="Rodney Eric Williams" userId="2f4fed71-3ac0-41d9-8fb4-08fc8126db62" providerId="ADAL" clId="{654363ED-55EE-41C7-879F-D642581FACE3}" dt="2023-09-13T14:00:55.408" v="2242" actId="20577"/>
          <ac:spMkLst>
            <pc:docMk/>
            <pc:sldMk cId="0" sldId="257"/>
            <ac:spMk id="103" creationId="{00000000-0000-0000-0000-000000000000}"/>
          </ac:spMkLst>
        </pc:spChg>
      </pc:sldChg>
      <pc:sldChg chg="ord">
        <pc:chgData name="Rodney Eric Williams" userId="2f4fed71-3ac0-41d9-8fb4-08fc8126db62" providerId="ADAL" clId="{654363ED-55EE-41C7-879F-D642581FACE3}" dt="2023-09-13T14:01:40.214" v="2254"/>
        <pc:sldMkLst>
          <pc:docMk/>
          <pc:sldMk cId="0" sldId="258"/>
        </pc:sldMkLst>
      </pc:sldChg>
      <pc:sldChg chg="addSp delSp mod">
        <pc:chgData name="Rodney Eric Williams" userId="2f4fed71-3ac0-41d9-8fb4-08fc8126db62" providerId="ADAL" clId="{654363ED-55EE-41C7-879F-D642581FACE3}" dt="2023-09-13T13:30:30.202" v="3" actId="22"/>
        <pc:sldMkLst>
          <pc:docMk/>
          <pc:sldMk cId="0" sldId="260"/>
        </pc:sldMkLst>
        <pc:spChg chg="add del">
          <ac:chgData name="Rodney Eric Williams" userId="2f4fed71-3ac0-41d9-8fb4-08fc8126db62" providerId="ADAL" clId="{654363ED-55EE-41C7-879F-D642581FACE3}" dt="2023-09-13T13:30:30.202" v="3" actId="22"/>
          <ac:spMkLst>
            <pc:docMk/>
            <pc:sldMk cId="0" sldId="260"/>
            <ac:spMk id="3" creationId="{07D2B9EE-D3DC-22EB-6EE9-8D6E0FE6A153}"/>
          </ac:spMkLst>
        </pc:spChg>
      </pc:sldChg>
      <pc:sldChg chg="ord">
        <pc:chgData name="Rodney Eric Williams" userId="2f4fed71-3ac0-41d9-8fb4-08fc8126db62" providerId="ADAL" clId="{654363ED-55EE-41C7-879F-D642581FACE3}" dt="2023-09-13T14:44:05.845" v="3496"/>
        <pc:sldMkLst>
          <pc:docMk/>
          <pc:sldMk cId="0" sldId="261"/>
        </pc:sldMkLst>
      </pc:sldChg>
      <pc:sldChg chg="ord">
        <pc:chgData name="Rodney Eric Williams" userId="2f4fed71-3ac0-41d9-8fb4-08fc8126db62" providerId="ADAL" clId="{654363ED-55EE-41C7-879F-D642581FACE3}" dt="2023-09-13T14:47:20.024" v="3506"/>
        <pc:sldMkLst>
          <pc:docMk/>
          <pc:sldMk cId="0" sldId="262"/>
        </pc:sldMkLst>
      </pc:sldChg>
      <pc:sldChg chg="ord">
        <pc:chgData name="Rodney Eric Williams" userId="2f4fed71-3ac0-41d9-8fb4-08fc8126db62" providerId="ADAL" clId="{654363ED-55EE-41C7-879F-D642581FACE3}" dt="2023-09-13T14:47:20.024" v="3506"/>
        <pc:sldMkLst>
          <pc:docMk/>
          <pc:sldMk cId="0" sldId="265"/>
        </pc:sldMkLst>
      </pc:sldChg>
      <pc:sldChg chg="ord">
        <pc:chgData name="Rodney Eric Williams" userId="2f4fed71-3ac0-41d9-8fb4-08fc8126db62" providerId="ADAL" clId="{654363ED-55EE-41C7-879F-D642581FACE3}" dt="2023-09-13T14:47:20.024" v="3506"/>
        <pc:sldMkLst>
          <pc:docMk/>
          <pc:sldMk cId="0" sldId="266"/>
        </pc:sldMkLst>
      </pc:sldChg>
      <pc:sldChg chg="ord">
        <pc:chgData name="Rodney Eric Williams" userId="2f4fed71-3ac0-41d9-8fb4-08fc8126db62" providerId="ADAL" clId="{654363ED-55EE-41C7-879F-D642581FACE3}" dt="2023-09-13T14:47:20.024" v="3506"/>
        <pc:sldMkLst>
          <pc:docMk/>
          <pc:sldMk cId="0" sldId="267"/>
        </pc:sldMkLst>
      </pc:sldChg>
      <pc:sldChg chg="modSp mod">
        <pc:chgData name="Rodney Eric Williams" userId="2f4fed71-3ac0-41d9-8fb4-08fc8126db62" providerId="ADAL" clId="{654363ED-55EE-41C7-879F-D642581FACE3}" dt="2023-09-13T14:42:24.628" v="3488" actId="20577"/>
        <pc:sldMkLst>
          <pc:docMk/>
          <pc:sldMk cId="0" sldId="273"/>
        </pc:sldMkLst>
        <pc:spChg chg="mod">
          <ac:chgData name="Rodney Eric Williams" userId="2f4fed71-3ac0-41d9-8fb4-08fc8126db62" providerId="ADAL" clId="{654363ED-55EE-41C7-879F-D642581FACE3}" dt="2023-09-13T14:42:24.628" v="3488" actId="20577"/>
          <ac:spMkLst>
            <pc:docMk/>
            <pc:sldMk cId="0" sldId="273"/>
            <ac:spMk id="2" creationId="{3CB43833-476E-145C-00A3-46E19B18D75E}"/>
          </ac:spMkLst>
        </pc:spChg>
        <pc:spChg chg="mod">
          <ac:chgData name="Rodney Eric Williams" userId="2f4fed71-3ac0-41d9-8fb4-08fc8126db62" providerId="ADAL" clId="{654363ED-55EE-41C7-879F-D642581FACE3}" dt="2023-09-13T14:42:16.636" v="3487" actId="20577"/>
          <ac:spMkLst>
            <pc:docMk/>
            <pc:sldMk cId="0" sldId="273"/>
            <ac:spMk id="4" creationId="{2DBC27F3-9210-E27B-6F0E-AB328602ADC9}"/>
          </ac:spMkLst>
        </pc:spChg>
        <pc:spChg chg="mod">
          <ac:chgData name="Rodney Eric Williams" userId="2f4fed71-3ac0-41d9-8fb4-08fc8126db62" providerId="ADAL" clId="{654363ED-55EE-41C7-879F-D642581FACE3}" dt="2023-09-13T14:42:04.236" v="3484" actId="14100"/>
          <ac:spMkLst>
            <pc:docMk/>
            <pc:sldMk cId="0" sldId="273"/>
            <ac:spMk id="228" creationId="{00000000-0000-0000-0000-000000000000}"/>
          </ac:spMkLst>
        </pc:spChg>
      </pc:sldChg>
      <pc:sldChg chg="ord">
        <pc:chgData name="Rodney Eric Williams" userId="2f4fed71-3ac0-41d9-8fb4-08fc8126db62" providerId="ADAL" clId="{654363ED-55EE-41C7-879F-D642581FACE3}" dt="2023-09-13T14:46:45.760" v="3504"/>
        <pc:sldMkLst>
          <pc:docMk/>
          <pc:sldMk cId="2855801908" sldId="283"/>
        </pc:sldMkLst>
      </pc:sldChg>
      <pc:sldChg chg="ord">
        <pc:chgData name="Rodney Eric Williams" userId="2f4fed71-3ac0-41d9-8fb4-08fc8126db62" providerId="ADAL" clId="{654363ED-55EE-41C7-879F-D642581FACE3}" dt="2023-09-13T14:46:45.760" v="3504"/>
        <pc:sldMkLst>
          <pc:docMk/>
          <pc:sldMk cId="276754375" sldId="284"/>
        </pc:sldMkLst>
      </pc:sldChg>
      <pc:sldChg chg="addSp delSp modSp mod ord">
        <pc:chgData name="Rodney Eric Williams" userId="2f4fed71-3ac0-41d9-8fb4-08fc8126db62" providerId="ADAL" clId="{654363ED-55EE-41C7-879F-D642581FACE3}" dt="2023-09-13T14:51:06.977" v="3521" actId="1076"/>
        <pc:sldMkLst>
          <pc:docMk/>
          <pc:sldMk cId="4285997978" sldId="285"/>
        </pc:sldMkLst>
        <pc:spChg chg="del">
          <ac:chgData name="Rodney Eric Williams" userId="2f4fed71-3ac0-41d9-8fb4-08fc8126db62" providerId="ADAL" clId="{654363ED-55EE-41C7-879F-D642581FACE3}" dt="2023-09-13T14:50:40.535" v="3511" actId="478"/>
          <ac:spMkLst>
            <pc:docMk/>
            <pc:sldMk cId="4285997978" sldId="285"/>
            <ac:spMk id="3" creationId="{BF018E2A-80D5-F5B0-45EA-BB8AC30F08D2}"/>
          </ac:spMkLst>
        </pc:spChg>
        <pc:spChg chg="add mod">
          <ac:chgData name="Rodney Eric Williams" userId="2f4fed71-3ac0-41d9-8fb4-08fc8126db62" providerId="ADAL" clId="{654363ED-55EE-41C7-879F-D642581FACE3}" dt="2023-09-13T14:51:06.977" v="3521" actId="1076"/>
          <ac:spMkLst>
            <pc:docMk/>
            <pc:sldMk cId="4285997978" sldId="285"/>
            <ac:spMk id="4" creationId="{6052E0B0-B118-DC16-6E06-15BC2F012C89}"/>
          </ac:spMkLst>
        </pc:spChg>
        <pc:picChg chg="mod">
          <ac:chgData name="Rodney Eric Williams" userId="2f4fed71-3ac0-41d9-8fb4-08fc8126db62" providerId="ADAL" clId="{654363ED-55EE-41C7-879F-D642581FACE3}" dt="2023-09-13T14:51:01.782" v="3520" actId="1076"/>
          <ac:picMkLst>
            <pc:docMk/>
            <pc:sldMk cId="4285997978" sldId="285"/>
            <ac:picMk id="108" creationId="{00000000-0000-0000-0000-000000000000}"/>
          </ac:picMkLst>
        </pc:picChg>
      </pc:sldChg>
      <pc:sldChg chg="ord">
        <pc:chgData name="Rodney Eric Williams" userId="2f4fed71-3ac0-41d9-8fb4-08fc8126db62" providerId="ADAL" clId="{654363ED-55EE-41C7-879F-D642581FACE3}" dt="2023-09-13T14:45:43.720" v="3498"/>
        <pc:sldMkLst>
          <pc:docMk/>
          <pc:sldMk cId="3020833417" sldId="291"/>
        </pc:sldMkLst>
      </pc:sldChg>
      <pc:sldChg chg="ord">
        <pc:chgData name="Rodney Eric Williams" userId="2f4fed71-3ac0-41d9-8fb4-08fc8126db62" providerId="ADAL" clId="{654363ED-55EE-41C7-879F-D642581FACE3}" dt="2023-09-13T14:47:20.024" v="3506"/>
        <pc:sldMkLst>
          <pc:docMk/>
          <pc:sldMk cId="0" sldId="292"/>
        </pc:sldMkLst>
      </pc:sldChg>
      <pc:sldChg chg="ord">
        <pc:chgData name="Rodney Eric Williams" userId="2f4fed71-3ac0-41d9-8fb4-08fc8126db62" providerId="ADAL" clId="{654363ED-55EE-41C7-879F-D642581FACE3}" dt="2023-09-13T14:47:20.024" v="3506"/>
        <pc:sldMkLst>
          <pc:docMk/>
          <pc:sldMk cId="0" sldId="293"/>
        </pc:sldMkLst>
      </pc:sldChg>
      <pc:sldChg chg="ord">
        <pc:chgData name="Rodney Eric Williams" userId="2f4fed71-3ac0-41d9-8fb4-08fc8126db62" providerId="ADAL" clId="{654363ED-55EE-41C7-879F-D642581FACE3}" dt="2023-09-13T14:46:28.417" v="3502"/>
        <pc:sldMkLst>
          <pc:docMk/>
          <pc:sldMk cId="647537002" sldId="294"/>
        </pc:sldMkLst>
      </pc:sldChg>
      <pc:sldChg chg="ord">
        <pc:chgData name="Rodney Eric Williams" userId="2f4fed71-3ac0-41d9-8fb4-08fc8126db62" providerId="ADAL" clId="{654363ED-55EE-41C7-879F-D642581FACE3}" dt="2023-09-13T14:46:11.942" v="3500"/>
        <pc:sldMkLst>
          <pc:docMk/>
          <pc:sldMk cId="1344397236" sldId="295"/>
        </pc:sldMkLst>
      </pc:sldChg>
      <pc:sldChg chg="ord">
        <pc:chgData name="Rodney Eric Williams" userId="2f4fed71-3ac0-41d9-8fb4-08fc8126db62" providerId="ADAL" clId="{654363ED-55EE-41C7-879F-D642581FACE3}" dt="2023-09-13T14:43:32.863" v="3492"/>
        <pc:sldMkLst>
          <pc:docMk/>
          <pc:sldMk cId="3350574098" sldId="296"/>
        </pc:sldMkLst>
      </pc:sldChg>
      <pc:sldChg chg="new del">
        <pc:chgData name="Rodney Eric Williams" userId="2f4fed71-3ac0-41d9-8fb4-08fc8126db62" providerId="ADAL" clId="{654363ED-55EE-41C7-879F-D642581FACE3}" dt="2023-09-13T13:30:17.581" v="1" actId="47"/>
        <pc:sldMkLst>
          <pc:docMk/>
          <pc:sldMk cId="32028969" sldId="297"/>
        </pc:sldMkLst>
      </pc:sldChg>
      <pc:sldChg chg="addSp delSp modSp add mod ord">
        <pc:chgData name="Rodney Eric Williams" userId="2f4fed71-3ac0-41d9-8fb4-08fc8126db62" providerId="ADAL" clId="{654363ED-55EE-41C7-879F-D642581FACE3}" dt="2023-09-13T14:01:20.289" v="2246"/>
        <pc:sldMkLst>
          <pc:docMk/>
          <pc:sldMk cId="2166049921" sldId="297"/>
        </pc:sldMkLst>
        <pc:spChg chg="add del mod">
          <ac:chgData name="Rodney Eric Williams" userId="2f4fed71-3ac0-41d9-8fb4-08fc8126db62" providerId="ADAL" clId="{654363ED-55EE-41C7-879F-D642581FACE3}" dt="2023-09-13T13:31:49.850" v="35" actId="478"/>
          <ac:spMkLst>
            <pc:docMk/>
            <pc:sldMk cId="2166049921" sldId="297"/>
            <ac:spMk id="3" creationId="{566179D0-6EC7-78FA-22F9-0E773374AA2A}"/>
          </ac:spMkLst>
        </pc:spChg>
        <pc:spChg chg="mod">
          <ac:chgData name="Rodney Eric Williams" userId="2f4fed71-3ac0-41d9-8fb4-08fc8126db62" providerId="ADAL" clId="{654363ED-55EE-41C7-879F-D642581FACE3}" dt="2023-09-13T13:30:48.864" v="29" actId="20577"/>
          <ac:spMkLst>
            <pc:docMk/>
            <pc:sldMk cId="2166049921" sldId="297"/>
            <ac:spMk id="122" creationId="{00000000-0000-0000-0000-000000000000}"/>
          </ac:spMkLst>
        </pc:spChg>
        <pc:spChg chg="add del mod">
          <ac:chgData name="Rodney Eric Williams" userId="2f4fed71-3ac0-41d9-8fb4-08fc8126db62" providerId="ADAL" clId="{654363ED-55EE-41C7-879F-D642581FACE3}" dt="2023-09-13T13:37:25.344" v="381" actId="20577"/>
          <ac:spMkLst>
            <pc:docMk/>
            <pc:sldMk cId="2166049921" sldId="297"/>
            <ac:spMk id="123" creationId="{00000000-0000-0000-0000-000000000000}"/>
          </ac:spMkLst>
        </pc:spChg>
      </pc:sldChg>
      <pc:sldChg chg="modSp add mod ord">
        <pc:chgData name="Rodney Eric Williams" userId="2f4fed71-3ac0-41d9-8fb4-08fc8126db62" providerId="ADAL" clId="{654363ED-55EE-41C7-879F-D642581FACE3}" dt="2023-09-13T14:01:23.307" v="2248"/>
        <pc:sldMkLst>
          <pc:docMk/>
          <pc:sldMk cId="1525616977" sldId="298"/>
        </pc:sldMkLst>
        <pc:spChg chg="mod">
          <ac:chgData name="Rodney Eric Williams" userId="2f4fed71-3ac0-41d9-8fb4-08fc8126db62" providerId="ADAL" clId="{654363ED-55EE-41C7-879F-D642581FACE3}" dt="2023-09-13T13:38:34.963" v="432" actId="20577"/>
          <ac:spMkLst>
            <pc:docMk/>
            <pc:sldMk cId="1525616977" sldId="298"/>
            <ac:spMk id="122" creationId="{00000000-0000-0000-0000-000000000000}"/>
          </ac:spMkLst>
        </pc:spChg>
        <pc:spChg chg="mod">
          <ac:chgData name="Rodney Eric Williams" userId="2f4fed71-3ac0-41d9-8fb4-08fc8126db62" providerId="ADAL" clId="{654363ED-55EE-41C7-879F-D642581FACE3}" dt="2023-09-13T13:46:45.587" v="1401" actId="20577"/>
          <ac:spMkLst>
            <pc:docMk/>
            <pc:sldMk cId="1525616977" sldId="298"/>
            <ac:spMk id="123" creationId="{00000000-0000-0000-0000-000000000000}"/>
          </ac:spMkLst>
        </pc:spChg>
      </pc:sldChg>
      <pc:sldChg chg="modSp new del mod">
        <pc:chgData name="Rodney Eric Williams" userId="2f4fed71-3ac0-41d9-8fb4-08fc8126db62" providerId="ADAL" clId="{654363ED-55EE-41C7-879F-D642581FACE3}" dt="2023-09-13T13:38:08.571" v="385" actId="47"/>
        <pc:sldMkLst>
          <pc:docMk/>
          <pc:sldMk cId="4168059232" sldId="298"/>
        </pc:sldMkLst>
        <pc:spChg chg="mod">
          <ac:chgData name="Rodney Eric Williams" userId="2f4fed71-3ac0-41d9-8fb4-08fc8126db62" providerId="ADAL" clId="{654363ED-55EE-41C7-879F-D642581FACE3}" dt="2023-09-13T13:38:04.357" v="384" actId="20577"/>
          <ac:spMkLst>
            <pc:docMk/>
            <pc:sldMk cId="4168059232" sldId="298"/>
            <ac:spMk id="2" creationId="{C4A1637F-E9D3-EA01-011E-E81489D8E765}"/>
          </ac:spMkLst>
        </pc:spChg>
      </pc:sldChg>
      <pc:sldChg chg="modSp add mod ord">
        <pc:chgData name="Rodney Eric Williams" userId="2f4fed71-3ac0-41d9-8fb4-08fc8126db62" providerId="ADAL" clId="{654363ED-55EE-41C7-879F-D642581FACE3}" dt="2023-09-13T14:01:34.810" v="2252"/>
        <pc:sldMkLst>
          <pc:docMk/>
          <pc:sldMk cId="453782207" sldId="299"/>
        </pc:sldMkLst>
        <pc:spChg chg="mod">
          <ac:chgData name="Rodney Eric Williams" userId="2f4fed71-3ac0-41d9-8fb4-08fc8126db62" providerId="ADAL" clId="{654363ED-55EE-41C7-879F-D642581FACE3}" dt="2023-09-13T13:47:10.307" v="1427" actId="20577"/>
          <ac:spMkLst>
            <pc:docMk/>
            <pc:sldMk cId="453782207" sldId="299"/>
            <ac:spMk id="122" creationId="{00000000-0000-0000-0000-000000000000}"/>
          </ac:spMkLst>
        </pc:spChg>
        <pc:spChg chg="mod">
          <ac:chgData name="Rodney Eric Williams" userId="2f4fed71-3ac0-41d9-8fb4-08fc8126db62" providerId="ADAL" clId="{654363ED-55EE-41C7-879F-D642581FACE3}" dt="2023-09-13T13:50:11.022" v="2055" actId="115"/>
          <ac:spMkLst>
            <pc:docMk/>
            <pc:sldMk cId="453782207" sldId="299"/>
            <ac:spMk id="123" creationId="{00000000-0000-0000-0000-000000000000}"/>
          </ac:spMkLst>
        </pc:spChg>
      </pc:sldChg>
      <pc:sldChg chg="addSp delSp modSp add mod ord">
        <pc:chgData name="Rodney Eric Williams" userId="2f4fed71-3ac0-41d9-8fb4-08fc8126db62" providerId="ADAL" clId="{654363ED-55EE-41C7-879F-D642581FACE3}" dt="2023-09-13T14:19:46.992" v="2861" actId="22"/>
        <pc:sldMkLst>
          <pc:docMk/>
          <pc:sldMk cId="688548642" sldId="300"/>
        </pc:sldMkLst>
        <pc:spChg chg="add del">
          <ac:chgData name="Rodney Eric Williams" userId="2f4fed71-3ac0-41d9-8fb4-08fc8126db62" providerId="ADAL" clId="{654363ED-55EE-41C7-879F-D642581FACE3}" dt="2023-09-13T14:19:46.992" v="2861" actId="22"/>
          <ac:spMkLst>
            <pc:docMk/>
            <pc:sldMk cId="688548642" sldId="300"/>
            <ac:spMk id="3" creationId="{EA464440-70B0-553B-6309-9242C7F9A31D}"/>
          </ac:spMkLst>
        </pc:spChg>
        <pc:spChg chg="mod">
          <ac:chgData name="Rodney Eric Williams" userId="2f4fed71-3ac0-41d9-8fb4-08fc8126db62" providerId="ADAL" clId="{654363ED-55EE-41C7-879F-D642581FACE3}" dt="2023-09-13T13:50:27.811" v="2071" actId="20577"/>
          <ac:spMkLst>
            <pc:docMk/>
            <pc:sldMk cId="688548642" sldId="300"/>
            <ac:spMk id="122" creationId="{00000000-0000-0000-0000-000000000000}"/>
          </ac:spMkLst>
        </pc:spChg>
        <pc:spChg chg="mod">
          <ac:chgData name="Rodney Eric Williams" userId="2f4fed71-3ac0-41d9-8fb4-08fc8126db62" providerId="ADAL" clId="{654363ED-55EE-41C7-879F-D642581FACE3}" dt="2023-09-13T14:09:31.457" v="2857" actId="20577"/>
          <ac:spMkLst>
            <pc:docMk/>
            <pc:sldMk cId="688548642" sldId="300"/>
            <ac:spMk id="123" creationId="{00000000-0000-0000-0000-000000000000}"/>
          </ac:spMkLst>
        </pc:spChg>
      </pc:sldChg>
      <pc:sldChg chg="modSp add mod">
        <pc:chgData name="Rodney Eric Williams" userId="2f4fed71-3ac0-41d9-8fb4-08fc8126db62" providerId="ADAL" clId="{654363ED-55EE-41C7-879F-D642581FACE3}" dt="2023-09-13T14:32:39.159" v="3280" actId="20577"/>
        <pc:sldMkLst>
          <pc:docMk/>
          <pc:sldMk cId="1043104300" sldId="301"/>
        </pc:sldMkLst>
        <pc:spChg chg="mod">
          <ac:chgData name="Rodney Eric Williams" userId="2f4fed71-3ac0-41d9-8fb4-08fc8126db62" providerId="ADAL" clId="{654363ED-55EE-41C7-879F-D642581FACE3}" dt="2023-09-13T14:26:27.623" v="3154" actId="1076"/>
          <ac:spMkLst>
            <pc:docMk/>
            <pc:sldMk cId="1043104300" sldId="301"/>
            <ac:spMk id="122" creationId="{00000000-0000-0000-0000-000000000000}"/>
          </ac:spMkLst>
        </pc:spChg>
        <pc:spChg chg="mod">
          <ac:chgData name="Rodney Eric Williams" userId="2f4fed71-3ac0-41d9-8fb4-08fc8126db62" providerId="ADAL" clId="{654363ED-55EE-41C7-879F-D642581FACE3}" dt="2023-09-13T14:32:39.159" v="3280" actId="20577"/>
          <ac:spMkLst>
            <pc:docMk/>
            <pc:sldMk cId="1043104300" sldId="301"/>
            <ac:spMk id="123" creationId="{00000000-0000-0000-0000-000000000000}"/>
          </ac:spMkLst>
        </pc:spChg>
      </pc:sldChg>
      <pc:sldChg chg="modSp add mod">
        <pc:chgData name="Rodney Eric Williams" userId="2f4fed71-3ac0-41d9-8fb4-08fc8126db62" providerId="ADAL" clId="{654363ED-55EE-41C7-879F-D642581FACE3}" dt="2023-09-13T14:35:50.515" v="3423" actId="20577"/>
        <pc:sldMkLst>
          <pc:docMk/>
          <pc:sldMk cId="960940996" sldId="302"/>
        </pc:sldMkLst>
        <pc:spChg chg="mod">
          <ac:chgData name="Rodney Eric Williams" userId="2f4fed71-3ac0-41d9-8fb4-08fc8126db62" providerId="ADAL" clId="{654363ED-55EE-41C7-879F-D642581FACE3}" dt="2023-09-13T14:32:57.714" v="3298" actId="20577"/>
          <ac:spMkLst>
            <pc:docMk/>
            <pc:sldMk cId="960940996" sldId="302"/>
            <ac:spMk id="122" creationId="{00000000-0000-0000-0000-000000000000}"/>
          </ac:spMkLst>
        </pc:spChg>
        <pc:spChg chg="mod">
          <ac:chgData name="Rodney Eric Williams" userId="2f4fed71-3ac0-41d9-8fb4-08fc8126db62" providerId="ADAL" clId="{654363ED-55EE-41C7-879F-D642581FACE3}" dt="2023-09-13T14:35:50.515" v="3423" actId="20577"/>
          <ac:spMkLst>
            <pc:docMk/>
            <pc:sldMk cId="960940996" sldId="302"/>
            <ac:spMk id="123" creationId="{00000000-0000-0000-0000-000000000000}"/>
          </ac:spMkLst>
        </pc:spChg>
      </pc:sldChg>
      <pc:sldChg chg="new del">
        <pc:chgData name="Rodney Eric Williams" userId="2f4fed71-3ac0-41d9-8fb4-08fc8126db62" providerId="ADAL" clId="{654363ED-55EE-41C7-879F-D642581FACE3}" dt="2023-09-13T14:36:11.447" v="3425" actId="47"/>
        <pc:sldMkLst>
          <pc:docMk/>
          <pc:sldMk cId="1564704104" sldId="303"/>
        </pc:sldMkLst>
      </pc:sldChg>
      <pc:sldChg chg="addSp delSp modSp add mod">
        <pc:chgData name="Rodney Eric Williams" userId="2f4fed71-3ac0-41d9-8fb4-08fc8126db62" providerId="ADAL" clId="{654363ED-55EE-41C7-879F-D642581FACE3}" dt="2023-09-13T14:38:50.617" v="3466" actId="1076"/>
        <pc:sldMkLst>
          <pc:docMk/>
          <pc:sldMk cId="2642781656" sldId="303"/>
        </pc:sldMkLst>
        <pc:spChg chg="mod">
          <ac:chgData name="Rodney Eric Williams" userId="2f4fed71-3ac0-41d9-8fb4-08fc8126db62" providerId="ADAL" clId="{654363ED-55EE-41C7-879F-D642581FACE3}" dt="2023-09-13T14:38:50.617" v="3466" actId="1076"/>
          <ac:spMkLst>
            <pc:docMk/>
            <pc:sldMk cId="2642781656" sldId="303"/>
            <ac:spMk id="122" creationId="{00000000-0000-0000-0000-000000000000}"/>
          </ac:spMkLst>
        </pc:spChg>
        <pc:spChg chg="del mod">
          <ac:chgData name="Rodney Eric Williams" userId="2f4fed71-3ac0-41d9-8fb4-08fc8126db62" providerId="ADAL" clId="{654363ED-55EE-41C7-879F-D642581FACE3}" dt="2023-09-13T14:38:29.185" v="3463" actId="478"/>
          <ac:spMkLst>
            <pc:docMk/>
            <pc:sldMk cId="2642781656" sldId="303"/>
            <ac:spMk id="123" creationId="{00000000-0000-0000-0000-000000000000}"/>
          </ac:spMkLst>
        </pc:spChg>
        <pc:picChg chg="add mod">
          <ac:chgData name="Rodney Eric Williams" userId="2f4fed71-3ac0-41d9-8fb4-08fc8126db62" providerId="ADAL" clId="{654363ED-55EE-41C7-879F-D642581FACE3}" dt="2023-09-13T14:38:45.757" v="3465" actId="1076"/>
          <ac:picMkLst>
            <pc:docMk/>
            <pc:sldMk cId="2642781656" sldId="303"/>
            <ac:picMk id="3" creationId="{C62F21D7-3A4E-9CE7-EBF1-B452B8871D0C}"/>
          </ac:picMkLst>
        </pc:picChg>
      </pc:sldChg>
    </pc:docChg>
  </pc:docChgLst>
  <pc:docChgLst>
    <pc:chgData name="Estefan Santi" userId="S::esanti1@jh.edu::759ebb3e-7998-4be2-a2b5-d2012d9e874e" providerId="AD" clId="Web-{DCB95418-3EFE-4019-8B6C-063F904D9A24}"/>
    <pc:docChg chg="addSld modSld">
      <pc:chgData name="Estefan Santi" userId="S::esanti1@jh.edu::759ebb3e-7998-4be2-a2b5-d2012d9e874e" providerId="AD" clId="Web-{DCB95418-3EFE-4019-8B6C-063F904D9A24}" dt="2023-10-09T17:27:30.134" v="89" actId="20577"/>
      <pc:docMkLst>
        <pc:docMk/>
      </pc:docMkLst>
      <pc:sldChg chg="modSp">
        <pc:chgData name="Estefan Santi" userId="S::esanti1@jh.edu::759ebb3e-7998-4be2-a2b5-d2012d9e874e" providerId="AD" clId="Web-{DCB95418-3EFE-4019-8B6C-063F904D9A24}" dt="2023-10-09T17:27:30.134" v="89" actId="20577"/>
        <pc:sldMkLst>
          <pc:docMk/>
          <pc:sldMk cId="2594561339" sldId="332"/>
        </pc:sldMkLst>
        <pc:spChg chg="mod">
          <ac:chgData name="Estefan Santi" userId="S::esanti1@jh.edu::759ebb3e-7998-4be2-a2b5-d2012d9e874e" providerId="AD" clId="Web-{DCB95418-3EFE-4019-8B6C-063F904D9A24}" dt="2023-10-09T17:27:30.134" v="89" actId="20577"/>
          <ac:spMkLst>
            <pc:docMk/>
            <pc:sldMk cId="2594561339" sldId="332"/>
            <ac:spMk id="5" creationId="{20CDE957-C01F-8477-F602-5CBC6619F5FD}"/>
          </ac:spMkLst>
        </pc:spChg>
      </pc:sldChg>
      <pc:sldChg chg="modSp add">
        <pc:chgData name="Estefan Santi" userId="S::esanti1@jh.edu::759ebb3e-7998-4be2-a2b5-d2012d9e874e" providerId="AD" clId="Web-{DCB95418-3EFE-4019-8B6C-063F904D9A24}" dt="2023-10-09T17:26:03.741" v="9" actId="20577"/>
        <pc:sldMkLst>
          <pc:docMk/>
          <pc:sldMk cId="475522029" sldId="333"/>
        </pc:sldMkLst>
        <pc:spChg chg="mod">
          <ac:chgData name="Estefan Santi" userId="S::esanti1@jh.edu::759ebb3e-7998-4be2-a2b5-d2012d9e874e" providerId="AD" clId="Web-{DCB95418-3EFE-4019-8B6C-063F904D9A24}" dt="2023-10-09T17:25:34.271" v="3" actId="20577"/>
          <ac:spMkLst>
            <pc:docMk/>
            <pc:sldMk cId="475522029" sldId="333"/>
            <ac:spMk id="122" creationId="{00000000-0000-0000-0000-000000000000}"/>
          </ac:spMkLst>
        </pc:spChg>
        <pc:spChg chg="mod">
          <ac:chgData name="Estefan Santi" userId="S::esanti1@jh.edu::759ebb3e-7998-4be2-a2b5-d2012d9e874e" providerId="AD" clId="Web-{DCB95418-3EFE-4019-8B6C-063F904D9A24}" dt="2023-10-09T17:26:03.741" v="9" actId="20577"/>
          <ac:spMkLst>
            <pc:docMk/>
            <pc:sldMk cId="475522029" sldId="333"/>
            <ac:spMk id="123" creationId="{00000000-0000-0000-0000-000000000000}"/>
          </ac:spMkLst>
        </pc:spChg>
      </pc:sldChg>
    </pc:docChg>
  </pc:docChgLst>
  <pc:docChgLst>
    <pc:chgData name="Mark Allan Co Jacob" userId="S::mjacob60@jh.edu::cfed59b1-a68d-48ce-a000-160b75babfbe" providerId="AD" clId="Web-{D159ED95-E115-405F-9936-9F8991D0BAAA}"/>
    <pc:docChg chg="modSld">
      <pc:chgData name="Mark Allan Co Jacob" userId="S::mjacob60@jh.edu::cfed59b1-a68d-48ce-a000-160b75babfbe" providerId="AD" clId="Web-{D159ED95-E115-405F-9936-9F8991D0BAAA}" dt="2023-10-11T19:08:36.114" v="100"/>
      <pc:docMkLst>
        <pc:docMk/>
      </pc:docMkLst>
      <pc:sldChg chg="addSp delSp modSp">
        <pc:chgData name="Mark Allan Co Jacob" userId="S::mjacob60@jh.edu::cfed59b1-a68d-48ce-a000-160b75babfbe" providerId="AD" clId="Web-{D159ED95-E115-405F-9936-9F8991D0BAAA}" dt="2023-10-11T19:08:36.114" v="100"/>
        <pc:sldMkLst>
          <pc:docMk/>
          <pc:sldMk cId="3305460543" sldId="326"/>
        </pc:sldMkLst>
        <pc:spChg chg="mod">
          <ac:chgData name="Mark Allan Co Jacob" userId="S::mjacob60@jh.edu::cfed59b1-a68d-48ce-a000-160b75babfbe" providerId="AD" clId="Web-{D159ED95-E115-405F-9936-9F8991D0BAAA}" dt="2023-10-11T19:08:23.755" v="98" actId="1076"/>
          <ac:spMkLst>
            <pc:docMk/>
            <pc:sldMk cId="3305460543" sldId="326"/>
            <ac:spMk id="5" creationId="{389D2C65-0D91-B5E0-2B58-406515902226}"/>
          </ac:spMkLst>
        </pc:spChg>
        <pc:spChg chg="mod">
          <ac:chgData name="Mark Allan Co Jacob" userId="S::mjacob60@jh.edu::cfed59b1-a68d-48ce-a000-160b75babfbe" providerId="AD" clId="Web-{D159ED95-E115-405F-9936-9F8991D0BAAA}" dt="2023-10-11T19:08:19.614" v="95" actId="1076"/>
          <ac:spMkLst>
            <pc:docMk/>
            <pc:sldMk cId="3305460543" sldId="326"/>
            <ac:spMk id="6" creationId="{9F5B8099-9AAB-DA38-7741-0C24A8C2BD5C}"/>
          </ac:spMkLst>
        </pc:spChg>
        <pc:picChg chg="add del mod ord">
          <ac:chgData name="Mark Allan Co Jacob" userId="S::mjacob60@jh.edu::cfed59b1-a68d-48ce-a000-160b75babfbe" providerId="AD" clId="Web-{D159ED95-E115-405F-9936-9F8991D0BAAA}" dt="2023-10-11T19:06:55.674" v="82"/>
          <ac:picMkLst>
            <pc:docMk/>
            <pc:sldMk cId="3305460543" sldId="326"/>
            <ac:picMk id="2" creationId="{89ABAB1C-667A-055C-D8EC-2FFF1EBA6E06}"/>
          </ac:picMkLst>
        </pc:picChg>
        <pc:picChg chg="add mod ord">
          <ac:chgData name="Mark Allan Co Jacob" userId="S::mjacob60@jh.edu::cfed59b1-a68d-48ce-a000-160b75babfbe" providerId="AD" clId="Web-{D159ED95-E115-405F-9936-9F8991D0BAAA}" dt="2023-10-11T19:08:36.114" v="100"/>
          <ac:picMkLst>
            <pc:docMk/>
            <pc:sldMk cId="3305460543" sldId="326"/>
            <ac:picMk id="3" creationId="{375AB909-E3F3-9C3C-78E9-483C58FC8268}"/>
          </ac:picMkLst>
        </pc:picChg>
        <pc:picChg chg="mod">
          <ac:chgData name="Mark Allan Co Jacob" userId="S::mjacob60@jh.edu::cfed59b1-a68d-48ce-a000-160b75babfbe" providerId="AD" clId="Web-{D159ED95-E115-405F-9936-9F8991D0BAAA}" dt="2023-10-11T19:07:11.252" v="84" actId="1076"/>
          <ac:picMkLst>
            <pc:docMk/>
            <pc:sldMk cId="3305460543" sldId="326"/>
            <ac:picMk id="9" creationId="{7DDE7AAE-C3DD-3F02-A414-CF185D776C13}"/>
          </ac:picMkLst>
        </pc:picChg>
      </pc:sldChg>
      <pc:sldChg chg="modSp">
        <pc:chgData name="Mark Allan Co Jacob" userId="S::mjacob60@jh.edu::cfed59b1-a68d-48ce-a000-160b75babfbe" providerId="AD" clId="Web-{D159ED95-E115-405F-9936-9F8991D0BAAA}" dt="2023-10-11T18:38:26.428" v="25" actId="20577"/>
        <pc:sldMkLst>
          <pc:docMk/>
          <pc:sldMk cId="511603118" sldId="327"/>
        </pc:sldMkLst>
        <pc:spChg chg="mod">
          <ac:chgData name="Mark Allan Co Jacob" userId="S::mjacob60@jh.edu::cfed59b1-a68d-48ce-a000-160b75babfbe" providerId="AD" clId="Web-{D159ED95-E115-405F-9936-9F8991D0BAAA}" dt="2023-10-11T18:38:26.428" v="25" actId="20577"/>
          <ac:spMkLst>
            <pc:docMk/>
            <pc:sldMk cId="511603118" sldId="327"/>
            <ac:spMk id="4" creationId="{8AF6C529-AD8D-7F6D-BDD8-E7B916F98B21}"/>
          </ac:spMkLst>
        </pc:spChg>
      </pc:sldChg>
    </pc:docChg>
  </pc:docChgLst>
  <pc:docChgLst>
    <pc:chgData name="Estefan Santi" userId="S::esanti1@jh.edu::759ebb3e-7998-4be2-a2b5-d2012d9e874e" providerId="AD" clId="Web-{1848A203-B1DC-4B92-9F99-1D58C7910F93}"/>
    <pc:docChg chg="addSld modSld">
      <pc:chgData name="Estefan Santi" userId="S::esanti1@jh.edu::759ebb3e-7998-4be2-a2b5-d2012d9e874e" providerId="AD" clId="Web-{1848A203-B1DC-4B92-9F99-1D58C7910F93}" dt="2023-10-09T17:24:42.640" v="212" actId="20577"/>
      <pc:docMkLst>
        <pc:docMk/>
      </pc:docMkLst>
      <pc:sldChg chg="modSp add">
        <pc:chgData name="Estefan Santi" userId="S::esanti1@jh.edu::759ebb3e-7998-4be2-a2b5-d2012d9e874e" providerId="AD" clId="Web-{1848A203-B1DC-4B92-9F99-1D58C7910F93}" dt="2023-10-09T17:24:42.640" v="212" actId="20577"/>
        <pc:sldMkLst>
          <pc:docMk/>
          <pc:sldMk cId="2594561339" sldId="332"/>
        </pc:sldMkLst>
        <pc:spChg chg="mod">
          <ac:chgData name="Estefan Santi" userId="S::esanti1@jh.edu::759ebb3e-7998-4be2-a2b5-d2012d9e874e" providerId="AD" clId="Web-{1848A203-B1DC-4B92-9F99-1D58C7910F93}" dt="2023-10-09T17:24:42.640" v="212" actId="20577"/>
          <ac:spMkLst>
            <pc:docMk/>
            <pc:sldMk cId="2594561339" sldId="332"/>
            <ac:spMk id="5" creationId="{20CDE957-C01F-8477-F602-5CBC6619F5FD}"/>
          </ac:spMkLst>
        </pc:spChg>
        <pc:spChg chg="mod">
          <ac:chgData name="Estefan Santi" userId="S::esanti1@jh.edu::759ebb3e-7998-4be2-a2b5-d2012d9e874e" providerId="AD" clId="Web-{1848A203-B1DC-4B92-9F99-1D58C7910F93}" dt="2023-10-09T17:21:33.164" v="15" actId="20577"/>
          <ac:spMkLst>
            <pc:docMk/>
            <pc:sldMk cId="2594561339" sldId="332"/>
            <ac:spMk id="122" creationId="{00000000-0000-0000-0000-000000000000}"/>
          </ac:spMkLst>
        </pc:spChg>
      </pc:sldChg>
    </pc:docChg>
  </pc:docChgLst>
  <pc:docChgLst>
    <pc:chgData name="Juliane Liberto" userId="S::jlibert7@jh.edu::711e1a91-b9c3-49e9-9f19-0daa4d30318c" providerId="AD" clId="Web-{4CFE1693-B6A2-4BF9-816C-C88D8273EC93}"/>
    <pc:docChg chg="modSld">
      <pc:chgData name="Juliane Liberto" userId="S::jlibert7@jh.edu::711e1a91-b9c3-49e9-9f19-0daa4d30318c" providerId="AD" clId="Web-{4CFE1693-B6A2-4BF9-816C-C88D8273EC93}" dt="2023-09-12T16:35:24.003" v="0" actId="20577"/>
      <pc:docMkLst>
        <pc:docMk/>
      </pc:docMkLst>
      <pc:sldChg chg="modSp">
        <pc:chgData name="Juliane Liberto" userId="S::jlibert7@jh.edu::711e1a91-b9c3-49e9-9f19-0daa4d30318c" providerId="AD" clId="Web-{4CFE1693-B6A2-4BF9-816C-C88D8273EC93}" dt="2023-09-12T16:35:24.003" v="0" actId="20577"/>
        <pc:sldMkLst>
          <pc:docMk/>
          <pc:sldMk cId="0" sldId="257"/>
        </pc:sldMkLst>
        <pc:spChg chg="mod">
          <ac:chgData name="Juliane Liberto" userId="S::jlibert7@jh.edu::711e1a91-b9c3-49e9-9f19-0daa4d30318c" providerId="AD" clId="Web-{4CFE1693-B6A2-4BF9-816C-C88D8273EC93}" dt="2023-09-12T16:35:24.003" v="0" actId="20577"/>
          <ac:spMkLst>
            <pc:docMk/>
            <pc:sldMk cId="0" sldId="257"/>
            <ac:spMk id="103" creationId="{00000000-0000-0000-0000-000000000000}"/>
          </ac:spMkLst>
        </pc:spChg>
      </pc:sldChg>
    </pc:docChg>
  </pc:docChgLst>
  <pc:docChgLst>
    <pc:chgData name="Juliane Liberto" userId="S::jlibert7@jh.edu::711e1a91-b9c3-49e9-9f19-0daa4d30318c" providerId="AD" clId="Web-{646D7755-13D3-4388-BCAB-188F0CD6505D}"/>
    <pc:docChg chg="modSld">
      <pc:chgData name="Juliane Liberto" userId="S::jlibert7@jh.edu::711e1a91-b9c3-49e9-9f19-0daa4d30318c" providerId="AD" clId="Web-{646D7755-13D3-4388-BCAB-188F0CD6505D}" dt="2023-09-13T17:24:19.172" v="21" actId="20577"/>
      <pc:docMkLst>
        <pc:docMk/>
      </pc:docMkLst>
      <pc:sldChg chg="modSp">
        <pc:chgData name="Juliane Liberto" userId="S::jlibert7@jh.edu::711e1a91-b9c3-49e9-9f19-0daa4d30318c" providerId="AD" clId="Web-{646D7755-13D3-4388-BCAB-188F0CD6505D}" dt="2023-09-13T15:48:54.470" v="1" actId="20577"/>
        <pc:sldMkLst>
          <pc:docMk/>
          <pc:sldMk cId="0" sldId="257"/>
        </pc:sldMkLst>
        <pc:spChg chg="mod">
          <ac:chgData name="Juliane Liberto" userId="S::jlibert7@jh.edu::711e1a91-b9c3-49e9-9f19-0daa4d30318c" providerId="AD" clId="Web-{646D7755-13D3-4388-BCAB-188F0CD6505D}" dt="2023-09-13T15:48:54.470" v="1" actId="20577"/>
          <ac:spMkLst>
            <pc:docMk/>
            <pc:sldMk cId="0" sldId="257"/>
            <ac:spMk id="103" creationId="{00000000-0000-0000-0000-000000000000}"/>
          </ac:spMkLst>
        </pc:spChg>
      </pc:sldChg>
      <pc:sldChg chg="modSp">
        <pc:chgData name="Juliane Liberto" userId="S::jlibert7@jh.edu::711e1a91-b9c3-49e9-9f19-0daa4d30318c" providerId="AD" clId="Web-{646D7755-13D3-4388-BCAB-188F0CD6505D}" dt="2023-09-13T17:24:19.172" v="21" actId="20577"/>
        <pc:sldMkLst>
          <pc:docMk/>
          <pc:sldMk cId="0" sldId="273"/>
        </pc:sldMkLst>
        <pc:spChg chg="mod">
          <ac:chgData name="Juliane Liberto" userId="S::jlibert7@jh.edu::711e1a91-b9c3-49e9-9f19-0daa4d30318c" providerId="AD" clId="Web-{646D7755-13D3-4388-BCAB-188F0CD6505D}" dt="2023-09-13T17:24:19.172" v="21" actId="20577"/>
          <ac:spMkLst>
            <pc:docMk/>
            <pc:sldMk cId="0" sldId="273"/>
            <ac:spMk id="4" creationId="{2DBC27F3-9210-E27B-6F0E-AB328602ADC9}"/>
          </ac:spMkLst>
        </pc:spChg>
        <pc:spChg chg="mod">
          <ac:chgData name="Juliane Liberto" userId="S::jlibert7@jh.edu::711e1a91-b9c3-49e9-9f19-0daa4d30318c" providerId="AD" clId="Web-{646D7755-13D3-4388-BCAB-188F0CD6505D}" dt="2023-09-13T17:24:09.156" v="17" actId="1076"/>
          <ac:spMkLst>
            <pc:docMk/>
            <pc:sldMk cId="0" sldId="273"/>
            <ac:spMk id="228" creationId="{00000000-0000-0000-0000-000000000000}"/>
          </ac:spMkLst>
        </pc:spChg>
        <pc:grpChg chg="mod">
          <ac:chgData name="Juliane Liberto" userId="S::jlibert7@jh.edu::711e1a91-b9c3-49e9-9f19-0daa4d30318c" providerId="AD" clId="Web-{646D7755-13D3-4388-BCAB-188F0CD6505D}" dt="2023-09-13T17:24:09.296" v="18" actId="1076"/>
          <ac:grpSpMkLst>
            <pc:docMk/>
            <pc:sldMk cId="0" sldId="273"/>
            <ac:grpSpMk id="5" creationId="{AA1B9D1D-CACD-76D2-9C81-AFE02EE1BBFF}"/>
          </ac:grpSpMkLst>
        </pc:grpChg>
        <pc:picChg chg="mod">
          <ac:chgData name="Juliane Liberto" userId="S::jlibert7@jh.edu::711e1a91-b9c3-49e9-9f19-0daa4d30318c" providerId="AD" clId="Web-{646D7755-13D3-4388-BCAB-188F0CD6505D}" dt="2023-09-13T17:24:14.594" v="19" actId="1076"/>
          <ac:picMkLst>
            <pc:docMk/>
            <pc:sldMk cId="0" sldId="273"/>
            <ac:picMk id="233" creationId="{00000000-0000-0000-0000-000000000000}"/>
          </ac:picMkLst>
        </pc:picChg>
      </pc:sldChg>
      <pc:sldChg chg="modSp">
        <pc:chgData name="Juliane Liberto" userId="S::jlibert7@jh.edu::711e1a91-b9c3-49e9-9f19-0daa4d30318c" providerId="AD" clId="Web-{646D7755-13D3-4388-BCAB-188F0CD6505D}" dt="2023-09-13T17:21:10.503" v="10" actId="20577"/>
        <pc:sldMkLst>
          <pc:docMk/>
          <pc:sldMk cId="2855801908" sldId="283"/>
        </pc:sldMkLst>
        <pc:spChg chg="mod">
          <ac:chgData name="Juliane Liberto" userId="S::jlibert7@jh.edu::711e1a91-b9c3-49e9-9f19-0daa4d30318c" providerId="AD" clId="Web-{646D7755-13D3-4388-BCAB-188F0CD6505D}" dt="2023-09-13T17:21:10.503" v="10" actId="20577"/>
          <ac:spMkLst>
            <pc:docMk/>
            <pc:sldMk cId="2855801908" sldId="283"/>
            <ac:spMk id="14" creationId="{A9D8B833-CE25-23B6-29B5-E663B09AC245}"/>
          </ac:spMkLst>
        </pc:spChg>
      </pc:sldChg>
    </pc:docChg>
  </pc:docChgLst>
  <pc:docChgLst>
    <pc:chgData name="Edna A. Ferreira" userId="0e5ae3a1-1d8e-4287-827d-9050797fe4d3" providerId="ADAL" clId="{AE0285D3-B93A-3740-AD3A-4A5E1A3E5574}"/>
    <pc:docChg chg="undo custSel addSld delSld modSld">
      <pc:chgData name="Edna A. Ferreira" userId="0e5ae3a1-1d8e-4287-827d-9050797fe4d3" providerId="ADAL" clId="{AE0285D3-B93A-3740-AD3A-4A5E1A3E5574}" dt="2023-10-09T17:49:01.106" v="119"/>
      <pc:docMkLst>
        <pc:docMk/>
      </pc:docMkLst>
      <pc:sldChg chg="addSp delSp mod">
        <pc:chgData name="Edna A. Ferreira" userId="0e5ae3a1-1d8e-4287-827d-9050797fe4d3" providerId="ADAL" clId="{AE0285D3-B93A-3740-AD3A-4A5E1A3E5574}" dt="2023-10-09T17:42:36.191" v="1" actId="22"/>
        <pc:sldMkLst>
          <pc:docMk/>
          <pc:sldMk cId="4131072871" sldId="280"/>
        </pc:sldMkLst>
        <pc:spChg chg="add del">
          <ac:chgData name="Edna A. Ferreira" userId="0e5ae3a1-1d8e-4287-827d-9050797fe4d3" providerId="ADAL" clId="{AE0285D3-B93A-3740-AD3A-4A5E1A3E5574}" dt="2023-10-09T17:42:36.191" v="1" actId="22"/>
          <ac:spMkLst>
            <pc:docMk/>
            <pc:sldMk cId="4131072871" sldId="280"/>
            <ac:spMk id="6" creationId="{61461F8D-1469-8F4A-AA44-8EF63F91C581}"/>
          </ac:spMkLst>
        </pc:spChg>
      </pc:sldChg>
      <pc:sldChg chg="modSp mod">
        <pc:chgData name="Edna A. Ferreira" userId="0e5ae3a1-1d8e-4287-827d-9050797fe4d3" providerId="ADAL" clId="{AE0285D3-B93A-3740-AD3A-4A5E1A3E5574}" dt="2023-10-09T17:43:46.116" v="12" actId="207"/>
        <pc:sldMkLst>
          <pc:docMk/>
          <pc:sldMk cId="3472532009" sldId="281"/>
        </pc:sldMkLst>
        <pc:spChg chg="mod">
          <ac:chgData name="Edna A. Ferreira" userId="0e5ae3a1-1d8e-4287-827d-9050797fe4d3" providerId="ADAL" clId="{AE0285D3-B93A-3740-AD3A-4A5E1A3E5574}" dt="2023-10-09T17:43:46.116" v="12" actId="207"/>
          <ac:spMkLst>
            <pc:docMk/>
            <pc:sldMk cId="3472532009" sldId="281"/>
            <ac:spMk id="122" creationId="{00000000-0000-0000-0000-000000000000}"/>
          </ac:spMkLst>
        </pc:spChg>
      </pc:sldChg>
      <pc:sldChg chg="addSp delSp modSp add del mod setBg delDesignElem">
        <pc:chgData name="Edna A. Ferreira" userId="0e5ae3a1-1d8e-4287-827d-9050797fe4d3" providerId="ADAL" clId="{AE0285D3-B93A-3740-AD3A-4A5E1A3E5574}" dt="2023-10-09T17:44:54.465" v="41"/>
        <pc:sldMkLst>
          <pc:docMk/>
          <pc:sldMk cId="646149867" sldId="334"/>
        </pc:sldMkLst>
        <pc:spChg chg="mod">
          <ac:chgData name="Edna A. Ferreira" userId="0e5ae3a1-1d8e-4287-827d-9050797fe4d3" providerId="ADAL" clId="{AE0285D3-B93A-3740-AD3A-4A5E1A3E5574}" dt="2023-10-09T17:44:31.776" v="37" actId="113"/>
          <ac:spMkLst>
            <pc:docMk/>
            <pc:sldMk cId="646149867" sldId="334"/>
            <ac:spMk id="2" creationId="{BCC90AAB-16D2-9246-A834-B1C16C45594F}"/>
          </ac:spMkLst>
        </pc:spChg>
        <pc:spChg chg="mod">
          <ac:chgData name="Edna A. Ferreira" userId="0e5ae3a1-1d8e-4287-827d-9050797fe4d3" providerId="ADAL" clId="{AE0285D3-B93A-3740-AD3A-4A5E1A3E5574}" dt="2023-10-09T17:44:11.894" v="17" actId="113"/>
          <ac:spMkLst>
            <pc:docMk/>
            <pc:sldMk cId="646149867" sldId="334"/>
            <ac:spMk id="5" creationId="{4EA94893-B050-E74C-906A-8A3E2CE79459}"/>
          </ac:spMkLst>
        </pc:spChg>
        <pc:spChg chg="add del mod">
          <ac:chgData name="Edna A. Ferreira" userId="0e5ae3a1-1d8e-4287-827d-9050797fe4d3" providerId="ADAL" clId="{AE0285D3-B93A-3740-AD3A-4A5E1A3E5574}" dt="2023-10-09T17:44:08.279" v="15" actId="2711"/>
          <ac:spMkLst>
            <pc:docMk/>
            <pc:sldMk cId="646149867" sldId="334"/>
            <ac:spMk id="40" creationId="{1709F1D5-B0F1-4714-A239-E5B61C161915}"/>
          </ac:spMkLst>
        </pc:spChg>
        <pc:spChg chg="add del mod">
          <ac:chgData name="Edna A. Ferreira" userId="0e5ae3a1-1d8e-4287-827d-9050797fe4d3" providerId="ADAL" clId="{AE0285D3-B93A-3740-AD3A-4A5E1A3E5574}" dt="2023-10-09T17:44:08.279" v="15" actId="2711"/>
          <ac:spMkLst>
            <pc:docMk/>
            <pc:sldMk cId="646149867" sldId="334"/>
            <ac:spMk id="41" creationId="{228FB460-D3FF-4440-A020-05982A09E517}"/>
          </ac:spMkLst>
        </pc:spChg>
        <pc:spChg chg="add del mod">
          <ac:chgData name="Edna A. Ferreira" userId="0e5ae3a1-1d8e-4287-827d-9050797fe4d3" providerId="ADAL" clId="{AE0285D3-B93A-3740-AD3A-4A5E1A3E5574}" dt="2023-10-09T17:44:08.279" v="15" actId="2711"/>
          <ac:spMkLst>
            <pc:docMk/>
            <pc:sldMk cId="646149867" sldId="334"/>
            <ac:spMk id="42" creationId="{14847E93-7DC1-4D4B-8829-B19AA7137C50}"/>
          </ac:spMkLst>
        </pc:spChg>
        <pc:spChg chg="add del mod">
          <ac:chgData name="Edna A. Ferreira" userId="0e5ae3a1-1d8e-4287-827d-9050797fe4d3" providerId="ADAL" clId="{AE0285D3-B93A-3740-AD3A-4A5E1A3E5574}" dt="2023-10-09T17:44:08.279" v="15" actId="2711"/>
          <ac:spMkLst>
            <pc:docMk/>
            <pc:sldMk cId="646149867" sldId="334"/>
            <ac:spMk id="43" creationId="{5566D6E1-03A1-4D73-A4E0-35D74D568A04}"/>
          </ac:spMkLst>
        </pc:spChg>
        <pc:spChg chg="add del mod">
          <ac:chgData name="Edna A. Ferreira" userId="0e5ae3a1-1d8e-4287-827d-9050797fe4d3" providerId="ADAL" clId="{AE0285D3-B93A-3740-AD3A-4A5E1A3E5574}" dt="2023-10-09T17:44:08.279" v="15" actId="2711"/>
          <ac:spMkLst>
            <pc:docMk/>
            <pc:sldMk cId="646149867" sldId="334"/>
            <ac:spMk id="44" creationId="{9F835A99-04AC-494A-A572-AFE8413CC938}"/>
          </ac:spMkLst>
        </pc:spChg>
        <pc:spChg chg="add del mod">
          <ac:chgData name="Edna A. Ferreira" userId="0e5ae3a1-1d8e-4287-827d-9050797fe4d3" providerId="ADAL" clId="{AE0285D3-B93A-3740-AD3A-4A5E1A3E5574}" dt="2023-10-09T17:44:08.279" v="15" actId="2711"/>
          <ac:spMkLst>
            <pc:docMk/>
            <pc:sldMk cId="646149867" sldId="334"/>
            <ac:spMk id="45" creationId="{7B786209-1B0B-4CA9-9BDD-F7327066A84D}"/>
          </ac:spMkLst>
        </pc:spChg>
        <pc:spChg chg="add del mod">
          <ac:chgData name="Edna A. Ferreira" userId="0e5ae3a1-1d8e-4287-827d-9050797fe4d3" providerId="ADAL" clId="{AE0285D3-B93A-3740-AD3A-4A5E1A3E5574}" dt="2023-10-09T17:44:08.279" v="15" actId="2711"/>
          <ac:spMkLst>
            <pc:docMk/>
            <pc:sldMk cId="646149867" sldId="334"/>
            <ac:spMk id="46" creationId="{2D2964BB-484D-45AE-AD66-D407D0629652}"/>
          </ac:spMkLst>
        </pc:spChg>
        <pc:spChg chg="add del mod">
          <ac:chgData name="Edna A. Ferreira" userId="0e5ae3a1-1d8e-4287-827d-9050797fe4d3" providerId="ADAL" clId="{AE0285D3-B93A-3740-AD3A-4A5E1A3E5574}" dt="2023-10-09T17:44:08.279" v="15" actId="2711"/>
          <ac:spMkLst>
            <pc:docMk/>
            <pc:sldMk cId="646149867" sldId="334"/>
            <ac:spMk id="47" creationId="{6691AC69-A76E-4DAB-B565-468B6B87ACF3}"/>
          </ac:spMkLst>
        </pc:spChg>
        <pc:picChg chg="add del mod">
          <ac:chgData name="Edna A. Ferreira" userId="0e5ae3a1-1d8e-4287-827d-9050797fe4d3" providerId="ADAL" clId="{AE0285D3-B93A-3740-AD3A-4A5E1A3E5574}" dt="2023-10-09T17:44:50.463" v="40" actId="478"/>
          <ac:picMkLst>
            <pc:docMk/>
            <pc:sldMk cId="646149867" sldId="334"/>
            <ac:picMk id="12" creationId="{7C1E15E5-D96E-724C-B988-0BA339FB7082}"/>
          </ac:picMkLst>
        </pc:picChg>
        <pc:picChg chg="add mod">
          <ac:chgData name="Edna A. Ferreira" userId="0e5ae3a1-1d8e-4287-827d-9050797fe4d3" providerId="ADAL" clId="{AE0285D3-B93A-3740-AD3A-4A5E1A3E5574}" dt="2023-10-09T17:44:54.465" v="41"/>
          <ac:picMkLst>
            <pc:docMk/>
            <pc:sldMk cId="646149867" sldId="334"/>
            <ac:picMk id="13" creationId="{B3D0ECDD-C9F4-BB4B-A499-0E7D901EAE4A}"/>
          </ac:picMkLst>
        </pc:picChg>
      </pc:sldChg>
      <pc:sldChg chg="addSp delSp modSp add del mod setBg delDesignElem">
        <pc:chgData name="Edna A. Ferreira" userId="0e5ae3a1-1d8e-4287-827d-9050797fe4d3" providerId="ADAL" clId="{AE0285D3-B93A-3740-AD3A-4A5E1A3E5574}" dt="2023-10-09T17:49:01.106" v="119"/>
        <pc:sldMkLst>
          <pc:docMk/>
          <pc:sldMk cId="2620831104" sldId="335"/>
        </pc:sldMkLst>
        <pc:spChg chg="mod">
          <ac:chgData name="Edna A. Ferreira" userId="0e5ae3a1-1d8e-4287-827d-9050797fe4d3" providerId="ADAL" clId="{AE0285D3-B93A-3740-AD3A-4A5E1A3E5574}" dt="2023-10-09T17:46:13.687" v="104" actId="115"/>
          <ac:spMkLst>
            <pc:docMk/>
            <pc:sldMk cId="2620831104" sldId="335"/>
            <ac:spMk id="2" creationId="{684A122E-7982-AA42-8925-1AD1EED3B43A}"/>
          </ac:spMkLst>
        </pc:spChg>
        <pc:spChg chg="add del mod">
          <ac:chgData name="Edna A. Ferreira" userId="0e5ae3a1-1d8e-4287-827d-9050797fe4d3" providerId="ADAL" clId="{AE0285D3-B93A-3740-AD3A-4A5E1A3E5574}" dt="2023-10-09T17:43:29.970" v="11" actId="2711"/>
          <ac:spMkLst>
            <pc:docMk/>
            <pc:sldMk cId="2620831104" sldId="335"/>
            <ac:spMk id="10" creationId="{DCC231C8-C761-4B31-9B1C-C6D19248C6B3}"/>
          </ac:spMkLst>
        </pc:spChg>
        <pc:graphicFrameChg chg="mod">
          <ac:chgData name="Edna A. Ferreira" userId="0e5ae3a1-1d8e-4287-827d-9050797fe4d3" providerId="ADAL" clId="{AE0285D3-B93A-3740-AD3A-4A5E1A3E5574}" dt="2023-10-09T17:49:01.106" v="119"/>
          <ac:graphicFrameMkLst>
            <pc:docMk/>
            <pc:sldMk cId="2620831104" sldId="335"/>
            <ac:graphicFrameMk id="5" creationId="{36A3B201-A7CB-EBE8-E62D-89330D9DF024}"/>
          </ac:graphicFrameMkLst>
        </pc:graphicFrameChg>
        <pc:picChg chg="add mod">
          <ac:chgData name="Edna A. Ferreira" userId="0e5ae3a1-1d8e-4287-827d-9050797fe4d3" providerId="ADAL" clId="{AE0285D3-B93A-3740-AD3A-4A5E1A3E5574}" dt="2023-10-09T17:43:29.970" v="11" actId="2711"/>
          <ac:picMkLst>
            <pc:docMk/>
            <pc:sldMk cId="2620831104" sldId="335"/>
            <ac:picMk id="6" creationId="{522BB21F-0B7F-A04C-9762-B579F9592913}"/>
          </ac:picMkLst>
        </pc:picChg>
      </pc:sldChg>
    </pc:docChg>
  </pc:docChgLst>
  <pc:docChgLst>
    <pc:chgData name="Ying-Yu (Ashley) Chen" userId="S::ychen401@jh.edu::ef2d144e-3c46-4c0c-ac17-76a2a79680c9" providerId="AD" clId="Web-{8A5E1B52-2E08-4016-9832-551025ACD871}"/>
    <pc:docChg chg="modSld">
      <pc:chgData name="Ying-Yu (Ashley) Chen" userId="S::ychen401@jh.edu::ef2d144e-3c46-4c0c-ac17-76a2a79680c9" providerId="AD" clId="Web-{8A5E1B52-2E08-4016-9832-551025ACD871}" dt="2023-09-13T19:13:48.408" v="177" actId="20577"/>
      <pc:docMkLst>
        <pc:docMk/>
      </pc:docMkLst>
      <pc:sldChg chg="addSp modSp">
        <pc:chgData name="Ying-Yu (Ashley) Chen" userId="S::ychen401@jh.edu::ef2d144e-3c46-4c0c-ac17-76a2a79680c9" providerId="AD" clId="Web-{8A5E1B52-2E08-4016-9832-551025ACD871}" dt="2023-09-13T19:08:24.848" v="153" actId="20577"/>
        <pc:sldMkLst>
          <pc:docMk/>
          <pc:sldMk cId="3272159628" sldId="309"/>
        </pc:sldMkLst>
        <pc:spChg chg="mod">
          <ac:chgData name="Ying-Yu (Ashley) Chen" userId="S::ychen401@jh.edu::ef2d144e-3c46-4c0c-ac17-76a2a79680c9" providerId="AD" clId="Web-{8A5E1B52-2E08-4016-9832-551025ACD871}" dt="2023-09-13T19:08:24.848" v="153" actId="20577"/>
          <ac:spMkLst>
            <pc:docMk/>
            <pc:sldMk cId="3272159628" sldId="309"/>
            <ac:spMk id="123" creationId="{00000000-0000-0000-0000-000000000000}"/>
          </ac:spMkLst>
        </pc:spChg>
        <pc:picChg chg="add mod">
          <ac:chgData name="Ying-Yu (Ashley) Chen" userId="S::ychen401@jh.edu::ef2d144e-3c46-4c0c-ac17-76a2a79680c9" providerId="AD" clId="Web-{8A5E1B52-2E08-4016-9832-551025ACD871}" dt="2023-09-13T18:56:26.741" v="2" actId="14100"/>
          <ac:picMkLst>
            <pc:docMk/>
            <pc:sldMk cId="3272159628" sldId="309"/>
            <ac:picMk id="2" creationId="{80A9CD23-FAE3-61D7-8EAD-B503448C6765}"/>
          </ac:picMkLst>
        </pc:picChg>
      </pc:sldChg>
      <pc:sldChg chg="addSp delSp modSp">
        <pc:chgData name="Ying-Yu (Ashley) Chen" userId="S::ychen401@jh.edu::ef2d144e-3c46-4c0c-ac17-76a2a79680c9" providerId="AD" clId="Web-{8A5E1B52-2E08-4016-9832-551025ACD871}" dt="2023-09-13T19:13:48.408" v="177" actId="20577"/>
        <pc:sldMkLst>
          <pc:docMk/>
          <pc:sldMk cId="610592428" sldId="310"/>
        </pc:sldMkLst>
        <pc:spChg chg="add mod">
          <ac:chgData name="Ying-Yu (Ashley) Chen" userId="S::ychen401@jh.edu::ef2d144e-3c46-4c0c-ac17-76a2a79680c9" providerId="AD" clId="Web-{8A5E1B52-2E08-4016-9832-551025ACD871}" dt="2023-09-13T19:13:48.408" v="177" actId="20577"/>
          <ac:spMkLst>
            <pc:docMk/>
            <pc:sldMk cId="610592428" sldId="310"/>
            <ac:spMk id="3" creationId="{C5A387A2-D4FF-3673-34DD-A41C4B00CC58}"/>
          </ac:spMkLst>
        </pc:spChg>
        <pc:spChg chg="del">
          <ac:chgData name="Ying-Yu (Ashley) Chen" userId="S::ychen401@jh.edu::ef2d144e-3c46-4c0c-ac17-76a2a79680c9" providerId="AD" clId="Web-{8A5E1B52-2E08-4016-9832-551025ACD871}" dt="2023-09-13T19:08:42.240" v="154"/>
          <ac:spMkLst>
            <pc:docMk/>
            <pc:sldMk cId="610592428" sldId="310"/>
            <ac:spMk id="123" creationId="{00000000-0000-0000-0000-000000000000}"/>
          </ac:spMkLst>
        </pc:spChg>
      </pc:sldChg>
    </pc:docChg>
  </pc:docChgLst>
  <pc:docChgLst>
    <pc:chgData name="Nick Zhu" userId="S::czhu29@jh.edu::c5fd14d7-d1ed-4343-ad15-2e85f8d8c90e" providerId="AD" clId="Web-{085E37FF-60CD-4B90-BBF3-4119F03304AB}"/>
    <pc:docChg chg="addSld modSld">
      <pc:chgData name="Nick Zhu" userId="S::czhu29@jh.edu::c5fd14d7-d1ed-4343-ad15-2e85f8d8c90e" providerId="AD" clId="Web-{085E37FF-60CD-4B90-BBF3-4119F03304AB}" dt="2023-10-10T20:58:31.965" v="79" actId="20577"/>
      <pc:docMkLst>
        <pc:docMk/>
      </pc:docMkLst>
      <pc:sldChg chg="addSp delSp modSp new">
        <pc:chgData name="Nick Zhu" userId="S::czhu29@jh.edu::c5fd14d7-d1ed-4343-ad15-2e85f8d8c90e" providerId="AD" clId="Web-{085E37FF-60CD-4B90-BBF3-4119F03304AB}" dt="2023-10-10T20:58:31.965" v="79" actId="20577"/>
        <pc:sldMkLst>
          <pc:docMk/>
          <pc:sldMk cId="892900110" sldId="341"/>
        </pc:sldMkLst>
        <pc:spChg chg="mod">
          <ac:chgData name="Nick Zhu" userId="S::czhu29@jh.edu::c5fd14d7-d1ed-4343-ad15-2e85f8d8c90e" providerId="AD" clId="Web-{085E37FF-60CD-4B90-BBF3-4119F03304AB}" dt="2023-10-10T20:58:31.965" v="79" actId="20577"/>
          <ac:spMkLst>
            <pc:docMk/>
            <pc:sldMk cId="892900110" sldId="341"/>
            <ac:spMk id="2" creationId="{B47DF197-50D0-5B3A-B35A-31247F81B724}"/>
          </ac:spMkLst>
        </pc:spChg>
        <pc:spChg chg="del">
          <ac:chgData name="Nick Zhu" userId="S::czhu29@jh.edu::c5fd14d7-d1ed-4343-ad15-2e85f8d8c90e" providerId="AD" clId="Web-{085E37FF-60CD-4B90-BBF3-4119F03304AB}" dt="2023-10-10T20:54:44.280" v="18"/>
          <ac:spMkLst>
            <pc:docMk/>
            <pc:sldMk cId="892900110" sldId="341"/>
            <ac:spMk id="3" creationId="{3A14540F-7387-F1DF-56A5-D4D17B7CA671}"/>
          </ac:spMkLst>
        </pc:spChg>
        <pc:picChg chg="add del mod">
          <ac:chgData name="Nick Zhu" userId="S::czhu29@jh.edu::c5fd14d7-d1ed-4343-ad15-2e85f8d8c90e" providerId="AD" clId="Web-{085E37FF-60CD-4B90-BBF3-4119F03304AB}" dt="2023-10-10T20:55:57.154" v="44"/>
          <ac:picMkLst>
            <pc:docMk/>
            <pc:sldMk cId="892900110" sldId="341"/>
            <ac:picMk id="4" creationId="{5728B66D-56AE-C682-B729-985153B7F0B0}"/>
          </ac:picMkLst>
        </pc:picChg>
        <pc:picChg chg="add del">
          <ac:chgData name="Nick Zhu" userId="S::czhu29@jh.edu::c5fd14d7-d1ed-4343-ad15-2e85f8d8c90e" providerId="AD" clId="Web-{085E37FF-60CD-4B90-BBF3-4119F03304AB}" dt="2023-10-10T20:55:49.560" v="39"/>
          <ac:picMkLst>
            <pc:docMk/>
            <pc:sldMk cId="892900110" sldId="341"/>
            <ac:picMk id="6" creationId="{213532D5-C5A5-5B00-4309-B7D32E2C67C6}"/>
          </ac:picMkLst>
        </pc:picChg>
        <pc:picChg chg="add del mod">
          <ac:chgData name="Nick Zhu" userId="S::czhu29@jh.edu::c5fd14d7-d1ed-4343-ad15-2e85f8d8c90e" providerId="AD" clId="Web-{085E37FF-60CD-4B90-BBF3-4119F03304AB}" dt="2023-10-10T20:55:47.342" v="32"/>
          <ac:picMkLst>
            <pc:docMk/>
            <pc:sldMk cId="892900110" sldId="341"/>
            <ac:picMk id="7" creationId="{5B0F184D-57F8-E602-43A5-C56F80A8C3C7}"/>
          </ac:picMkLst>
        </pc:picChg>
        <pc:picChg chg="add mod">
          <ac:chgData name="Nick Zhu" userId="S::czhu29@jh.edu::c5fd14d7-d1ed-4343-ad15-2e85f8d8c90e" providerId="AD" clId="Web-{085E37FF-60CD-4B90-BBF3-4119F03304AB}" dt="2023-10-10T20:58:15.106" v="73" actId="1076"/>
          <ac:picMkLst>
            <pc:docMk/>
            <pc:sldMk cId="892900110" sldId="341"/>
            <ac:picMk id="8" creationId="{1C362CD1-1B87-0E94-12CC-72161A83D5C6}"/>
          </ac:picMkLst>
        </pc:picChg>
        <pc:picChg chg="add">
          <ac:chgData name="Nick Zhu" userId="S::czhu29@jh.edu::c5fd14d7-d1ed-4343-ad15-2e85f8d8c90e" providerId="AD" clId="Web-{085E37FF-60CD-4B90-BBF3-4119F03304AB}" dt="2023-10-10T20:56:00.607" v="46"/>
          <ac:picMkLst>
            <pc:docMk/>
            <pc:sldMk cId="892900110" sldId="341"/>
            <ac:picMk id="10" creationId="{745B4039-70B6-C87F-AD93-25373721BE56}"/>
          </ac:picMkLst>
        </pc:picChg>
        <pc:picChg chg="add mod">
          <ac:chgData name="Nick Zhu" userId="S::czhu29@jh.edu::c5fd14d7-d1ed-4343-ad15-2e85f8d8c90e" providerId="AD" clId="Web-{085E37FF-60CD-4B90-BBF3-4119F03304AB}" dt="2023-10-10T20:58:16.825" v="74" actId="1076"/>
          <ac:picMkLst>
            <pc:docMk/>
            <pc:sldMk cId="892900110" sldId="341"/>
            <ac:picMk id="11" creationId="{5DA1A4CC-CB37-ACAB-C5DD-E8C70B2C45C6}"/>
          </ac:picMkLst>
        </pc:picChg>
        <pc:picChg chg="add mod">
          <ac:chgData name="Nick Zhu" userId="S::czhu29@jh.edu::c5fd14d7-d1ed-4343-ad15-2e85f8d8c90e" providerId="AD" clId="Web-{085E37FF-60CD-4B90-BBF3-4119F03304AB}" dt="2023-10-10T20:58:11.247" v="71" actId="14100"/>
          <ac:picMkLst>
            <pc:docMk/>
            <pc:sldMk cId="892900110" sldId="341"/>
            <ac:picMk id="12" creationId="{E1C7899B-A444-2690-ED64-CF88525DAC4E}"/>
          </ac:picMkLst>
        </pc:picChg>
      </pc:sldChg>
    </pc:docChg>
  </pc:docChgLst>
  <pc:docChgLst>
    <pc:chgData name="Juliane Liberto" userId="S::jlibert7@jh.edu::711e1a91-b9c3-49e9-9f19-0daa4d30318c" providerId="AD" clId="Web-{B6C9DD8C-50FA-4FCB-A788-678A14F8805C}"/>
    <pc:docChg chg="modSld">
      <pc:chgData name="Juliane Liberto" userId="S::jlibert7@jh.edu::711e1a91-b9c3-49e9-9f19-0daa4d30318c" providerId="AD" clId="Web-{B6C9DD8C-50FA-4FCB-A788-678A14F8805C}" dt="2023-10-10T16:17:04.458" v="63" actId="20577"/>
      <pc:docMkLst>
        <pc:docMk/>
      </pc:docMkLst>
      <pc:sldChg chg="addSp modSp">
        <pc:chgData name="Juliane Liberto" userId="S::jlibert7@jh.edu::711e1a91-b9c3-49e9-9f19-0daa4d30318c" providerId="AD" clId="Web-{B6C9DD8C-50FA-4FCB-A788-678A14F8805C}" dt="2023-10-10T16:17:04.458" v="63" actId="20577"/>
        <pc:sldMkLst>
          <pc:docMk/>
          <pc:sldMk cId="511603118" sldId="327"/>
        </pc:sldMkLst>
        <pc:spChg chg="add mod">
          <ac:chgData name="Juliane Liberto" userId="S::jlibert7@jh.edu::711e1a91-b9c3-49e9-9f19-0daa4d30318c" providerId="AD" clId="Web-{B6C9DD8C-50FA-4FCB-A788-678A14F8805C}" dt="2023-10-10T16:17:04.458" v="63" actId="20577"/>
          <ac:spMkLst>
            <pc:docMk/>
            <pc:sldMk cId="511603118" sldId="327"/>
            <ac:spMk id="4" creationId="{8AF6C529-AD8D-7F6D-BDD8-E7B916F98B21}"/>
          </ac:spMkLst>
        </pc:spChg>
        <pc:spChg chg="mod">
          <ac:chgData name="Juliane Liberto" userId="S::jlibert7@jh.edu::711e1a91-b9c3-49e9-9f19-0daa4d30318c" providerId="AD" clId="Web-{B6C9DD8C-50FA-4FCB-A788-678A14F8805C}" dt="2023-10-10T16:16:53.958" v="53" actId="20577"/>
          <ac:spMkLst>
            <pc:docMk/>
            <pc:sldMk cId="511603118" sldId="327"/>
            <ac:spMk id="14" creationId="{FF0F2B59-BA95-E755-8EA7-1CD2123B3AB9}"/>
          </ac:spMkLst>
        </pc:spChg>
        <pc:picChg chg="add mod">
          <ac:chgData name="Juliane Liberto" userId="S::jlibert7@jh.edu::711e1a91-b9c3-49e9-9f19-0daa4d30318c" providerId="AD" clId="Web-{B6C9DD8C-50FA-4FCB-A788-678A14F8805C}" dt="2023-10-10T16:09:16.542" v="2" actId="14100"/>
          <ac:picMkLst>
            <pc:docMk/>
            <pc:sldMk cId="511603118" sldId="327"/>
            <ac:picMk id="2" creationId="{CEA2D6B1-5EFD-178D-B157-497491E0BD53}"/>
          </ac:picMkLst>
        </pc:picChg>
      </pc:sldChg>
    </pc:docChg>
  </pc:docChgLst>
  <pc:docChgLst>
    <pc:chgData name="Estefan Santi" userId="S::esanti1@jh.edu::759ebb3e-7998-4be2-a2b5-d2012d9e874e" providerId="AD" clId="Web-{3BE3AB39-D9F0-4DDE-A63E-E166DC527473}"/>
    <pc:docChg chg="addSld delSld modSld">
      <pc:chgData name="Estefan Santi" userId="S::esanti1@jh.edu::759ebb3e-7998-4be2-a2b5-d2012d9e874e" providerId="AD" clId="Web-{3BE3AB39-D9F0-4DDE-A63E-E166DC527473}" dt="2023-09-13T14:49:28.874" v="68" actId="20577"/>
      <pc:docMkLst>
        <pc:docMk/>
      </pc:docMkLst>
      <pc:sldChg chg="new del">
        <pc:chgData name="Estefan Santi" userId="S::esanti1@jh.edu::759ebb3e-7998-4be2-a2b5-d2012d9e874e" providerId="AD" clId="Web-{3BE3AB39-D9F0-4DDE-A63E-E166DC527473}" dt="2023-09-13T14:47:53.092" v="35"/>
        <pc:sldMkLst>
          <pc:docMk/>
          <pc:sldMk cId="376197163" sldId="304"/>
        </pc:sldMkLst>
      </pc:sldChg>
      <pc:sldChg chg="modSp add replId">
        <pc:chgData name="Estefan Santi" userId="S::esanti1@jh.edu::759ebb3e-7998-4be2-a2b5-d2012d9e874e" providerId="AD" clId="Web-{3BE3AB39-D9F0-4DDE-A63E-E166DC527473}" dt="2023-09-13T14:47:41.264" v="34" actId="1076"/>
        <pc:sldMkLst>
          <pc:docMk/>
          <pc:sldMk cId="171078043" sldId="305"/>
        </pc:sldMkLst>
        <pc:spChg chg="mod">
          <ac:chgData name="Estefan Santi" userId="S::esanti1@jh.edu::759ebb3e-7998-4be2-a2b5-d2012d9e874e" providerId="AD" clId="Web-{3BE3AB39-D9F0-4DDE-A63E-E166DC527473}" dt="2023-09-13T14:46:39.873" v="16" actId="20577"/>
          <ac:spMkLst>
            <pc:docMk/>
            <pc:sldMk cId="171078043" sldId="305"/>
            <ac:spMk id="122" creationId="{00000000-0000-0000-0000-000000000000}"/>
          </ac:spMkLst>
        </pc:spChg>
        <pc:spChg chg="mod">
          <ac:chgData name="Estefan Santi" userId="S::esanti1@jh.edu::759ebb3e-7998-4be2-a2b5-d2012d9e874e" providerId="AD" clId="Web-{3BE3AB39-D9F0-4DDE-A63E-E166DC527473}" dt="2023-09-13T14:47:41.264" v="34" actId="1076"/>
          <ac:spMkLst>
            <pc:docMk/>
            <pc:sldMk cId="171078043" sldId="305"/>
            <ac:spMk id="123" creationId="{00000000-0000-0000-0000-000000000000}"/>
          </ac:spMkLst>
        </pc:spChg>
      </pc:sldChg>
      <pc:sldChg chg="addSp delSp modSp add replId">
        <pc:chgData name="Estefan Santi" userId="S::esanti1@jh.edu::759ebb3e-7998-4be2-a2b5-d2012d9e874e" providerId="AD" clId="Web-{3BE3AB39-D9F0-4DDE-A63E-E166DC527473}" dt="2023-09-13T14:49:28.874" v="68" actId="20577"/>
        <pc:sldMkLst>
          <pc:docMk/>
          <pc:sldMk cId="3322753419" sldId="306"/>
        </pc:sldMkLst>
        <pc:spChg chg="add del mod">
          <ac:chgData name="Estefan Santi" userId="S::esanti1@jh.edu::759ebb3e-7998-4be2-a2b5-d2012d9e874e" providerId="AD" clId="Web-{3BE3AB39-D9F0-4DDE-A63E-E166DC527473}" dt="2023-09-13T14:49:08.999" v="60"/>
          <ac:spMkLst>
            <pc:docMk/>
            <pc:sldMk cId="3322753419" sldId="306"/>
            <ac:spMk id="3" creationId="{75F4E732-75A4-D745-265C-59E8B5717E22}"/>
          </ac:spMkLst>
        </pc:spChg>
        <pc:spChg chg="add mod">
          <ac:chgData name="Estefan Santi" userId="S::esanti1@jh.edu::759ebb3e-7998-4be2-a2b5-d2012d9e874e" providerId="AD" clId="Web-{3BE3AB39-D9F0-4DDE-A63E-E166DC527473}" dt="2023-09-13T14:49:28.874" v="68" actId="20577"/>
          <ac:spMkLst>
            <pc:docMk/>
            <pc:sldMk cId="3322753419" sldId="306"/>
            <ac:spMk id="5" creationId="{20CDE957-C01F-8477-F602-5CBC6619F5FD}"/>
          </ac:spMkLst>
        </pc:spChg>
        <pc:spChg chg="mod">
          <ac:chgData name="Estefan Santi" userId="S::esanti1@jh.edu::759ebb3e-7998-4be2-a2b5-d2012d9e874e" providerId="AD" clId="Web-{3BE3AB39-D9F0-4DDE-A63E-E166DC527473}" dt="2023-09-13T14:48:48.264" v="54" actId="20577"/>
          <ac:spMkLst>
            <pc:docMk/>
            <pc:sldMk cId="3322753419" sldId="306"/>
            <ac:spMk id="122" creationId="{00000000-0000-0000-0000-000000000000}"/>
          </ac:spMkLst>
        </pc:spChg>
        <pc:spChg chg="del">
          <ac:chgData name="Estefan Santi" userId="S::esanti1@jh.edu::759ebb3e-7998-4be2-a2b5-d2012d9e874e" providerId="AD" clId="Web-{3BE3AB39-D9F0-4DDE-A63E-E166DC527473}" dt="2023-09-13T14:48:55.030" v="56"/>
          <ac:spMkLst>
            <pc:docMk/>
            <pc:sldMk cId="3322753419" sldId="306"/>
            <ac:spMk id="123" creationId="{00000000-0000-0000-0000-000000000000}"/>
          </ac:spMkLst>
        </pc:spChg>
      </pc:sldChg>
    </pc:docChg>
  </pc:docChgLst>
  <pc:docChgLst>
    <pc:chgData name="Chengzhang (Nick) Zhu" userId="S::czhu29@jh.edu::c5fd14d7-d1ed-4343-ad15-2e85f8d8c90e" providerId="AD" clId="Web-{F9B08A44-C14F-4E84-881B-F1AA733294AB}"/>
    <pc:docChg chg="modSld">
      <pc:chgData name="Chengzhang (Nick) Zhu" userId="S::czhu29@jh.edu::c5fd14d7-d1ed-4343-ad15-2e85f8d8c90e" providerId="AD" clId="Web-{F9B08A44-C14F-4E84-881B-F1AA733294AB}" dt="2023-10-11T14:51:12.582" v="16" actId="1076"/>
      <pc:docMkLst>
        <pc:docMk/>
      </pc:docMkLst>
      <pc:sldChg chg="addSp delSp modSp">
        <pc:chgData name="Chengzhang (Nick) Zhu" userId="S::czhu29@jh.edu::c5fd14d7-d1ed-4343-ad15-2e85f8d8c90e" providerId="AD" clId="Web-{F9B08A44-C14F-4E84-881B-F1AA733294AB}" dt="2023-10-11T14:51:12.582" v="16" actId="1076"/>
        <pc:sldMkLst>
          <pc:docMk/>
          <pc:sldMk cId="892900110" sldId="341"/>
        </pc:sldMkLst>
        <pc:spChg chg="mod">
          <ac:chgData name="Chengzhang (Nick) Zhu" userId="S::czhu29@jh.edu::c5fd14d7-d1ed-4343-ad15-2e85f8d8c90e" providerId="AD" clId="Web-{F9B08A44-C14F-4E84-881B-F1AA733294AB}" dt="2023-10-11T14:51:12.582" v="16" actId="1076"/>
          <ac:spMkLst>
            <pc:docMk/>
            <pc:sldMk cId="892900110" sldId="341"/>
            <ac:spMk id="2" creationId="{B47DF197-50D0-5B3A-B35A-31247F81B724}"/>
          </ac:spMkLst>
        </pc:spChg>
        <pc:picChg chg="add mod">
          <ac:chgData name="Chengzhang (Nick) Zhu" userId="S::czhu29@jh.edu::c5fd14d7-d1ed-4343-ad15-2e85f8d8c90e" providerId="AD" clId="Web-{F9B08A44-C14F-4E84-881B-F1AA733294AB}" dt="2023-10-11T14:50:51.144" v="12" actId="1076"/>
          <ac:picMkLst>
            <pc:docMk/>
            <pc:sldMk cId="892900110" sldId="341"/>
            <ac:picMk id="3" creationId="{42433CE1-1BB0-436C-A191-0C558BD03CA1}"/>
          </ac:picMkLst>
        </pc:picChg>
        <pc:picChg chg="del">
          <ac:chgData name="Chengzhang (Nick) Zhu" userId="S::czhu29@jh.edu::c5fd14d7-d1ed-4343-ad15-2e85f8d8c90e" providerId="AD" clId="Web-{F9B08A44-C14F-4E84-881B-F1AA733294AB}" dt="2023-10-11T14:50:22.065" v="6"/>
          <ac:picMkLst>
            <pc:docMk/>
            <pc:sldMk cId="892900110" sldId="341"/>
            <ac:picMk id="8" creationId="{1C362CD1-1B87-0E94-12CC-72161A83D5C6}"/>
          </ac:picMkLst>
        </pc:picChg>
        <pc:picChg chg="mod">
          <ac:chgData name="Chengzhang (Nick) Zhu" userId="S::czhu29@jh.edu::c5fd14d7-d1ed-4343-ad15-2e85f8d8c90e" providerId="AD" clId="Web-{F9B08A44-C14F-4E84-881B-F1AA733294AB}" dt="2023-10-11T14:51:07.941" v="15" actId="1076"/>
          <ac:picMkLst>
            <pc:docMk/>
            <pc:sldMk cId="892900110" sldId="341"/>
            <ac:picMk id="10" creationId="{745B4039-70B6-C87F-AD93-25373721BE56}"/>
          </ac:picMkLst>
        </pc:picChg>
      </pc:sldChg>
    </pc:docChg>
  </pc:docChgLst>
  <pc:docChgLst>
    <pc:chgData name="Edna A. Ferreira" userId="S::eferrei3@jh.edu::0e5ae3a1-1d8e-4287-827d-9050797fe4d3" providerId="AD" clId="Web-{C013CC8F-BA73-4A32-9F7C-0E0CD34116D8}"/>
    <pc:docChg chg="modSld">
      <pc:chgData name="Edna A. Ferreira" userId="S::eferrei3@jh.edu::0e5ae3a1-1d8e-4287-827d-9050797fe4d3" providerId="AD" clId="Web-{C013CC8F-BA73-4A32-9F7C-0E0CD34116D8}" dt="2023-09-13T20:44:03.704" v="13" actId="1076"/>
      <pc:docMkLst>
        <pc:docMk/>
      </pc:docMkLst>
      <pc:sldChg chg="modSp">
        <pc:chgData name="Edna A. Ferreira" userId="S::eferrei3@jh.edu::0e5ae3a1-1d8e-4287-827d-9050797fe4d3" providerId="AD" clId="Web-{C013CC8F-BA73-4A32-9F7C-0E0CD34116D8}" dt="2023-09-13T20:40:06.495" v="6" actId="1076"/>
        <pc:sldMkLst>
          <pc:docMk/>
          <pc:sldMk cId="688548642" sldId="300"/>
        </pc:sldMkLst>
        <pc:spChg chg="mod">
          <ac:chgData name="Edna A. Ferreira" userId="S::eferrei3@jh.edu::0e5ae3a1-1d8e-4287-827d-9050797fe4d3" providerId="AD" clId="Web-{C013CC8F-BA73-4A32-9F7C-0E0CD34116D8}" dt="2023-09-13T20:40:06.495" v="6" actId="1076"/>
          <ac:spMkLst>
            <pc:docMk/>
            <pc:sldMk cId="688548642" sldId="300"/>
            <ac:spMk id="123" creationId="{00000000-0000-0000-0000-000000000000}"/>
          </ac:spMkLst>
        </pc:spChg>
      </pc:sldChg>
      <pc:sldChg chg="modSp">
        <pc:chgData name="Edna A. Ferreira" userId="S::eferrei3@jh.edu::0e5ae3a1-1d8e-4287-827d-9050797fe4d3" providerId="AD" clId="Web-{C013CC8F-BA73-4A32-9F7C-0E0CD34116D8}" dt="2023-09-13T20:39:41.275" v="1" actId="1076"/>
        <pc:sldMkLst>
          <pc:docMk/>
          <pc:sldMk cId="1043104300" sldId="301"/>
        </pc:sldMkLst>
        <pc:spChg chg="mod">
          <ac:chgData name="Edna A. Ferreira" userId="S::eferrei3@jh.edu::0e5ae3a1-1d8e-4287-827d-9050797fe4d3" providerId="AD" clId="Web-{C013CC8F-BA73-4A32-9F7C-0E0CD34116D8}" dt="2023-09-13T20:39:41.275" v="1" actId="1076"/>
          <ac:spMkLst>
            <pc:docMk/>
            <pc:sldMk cId="1043104300" sldId="301"/>
            <ac:spMk id="123" creationId="{00000000-0000-0000-0000-000000000000}"/>
          </ac:spMkLst>
        </pc:spChg>
      </pc:sldChg>
      <pc:sldChg chg="modSp">
        <pc:chgData name="Edna A. Ferreira" userId="S::eferrei3@jh.edu::0e5ae3a1-1d8e-4287-827d-9050797fe4d3" providerId="AD" clId="Web-{C013CC8F-BA73-4A32-9F7C-0E0CD34116D8}" dt="2023-09-13T20:40:48.902" v="10" actId="1076"/>
        <pc:sldMkLst>
          <pc:docMk/>
          <pc:sldMk cId="960940996" sldId="302"/>
        </pc:sldMkLst>
        <pc:spChg chg="mod">
          <ac:chgData name="Edna A. Ferreira" userId="S::eferrei3@jh.edu::0e5ae3a1-1d8e-4287-827d-9050797fe4d3" providerId="AD" clId="Web-{C013CC8F-BA73-4A32-9F7C-0E0CD34116D8}" dt="2023-09-13T20:40:48.902" v="10" actId="1076"/>
          <ac:spMkLst>
            <pc:docMk/>
            <pc:sldMk cId="960940996" sldId="302"/>
            <ac:spMk id="123" creationId="{00000000-0000-0000-0000-000000000000}"/>
          </ac:spMkLst>
        </pc:spChg>
      </pc:sldChg>
      <pc:sldChg chg="modSp">
        <pc:chgData name="Edna A. Ferreira" userId="S::eferrei3@jh.edu::0e5ae3a1-1d8e-4287-827d-9050797fe4d3" providerId="AD" clId="Web-{C013CC8F-BA73-4A32-9F7C-0E0CD34116D8}" dt="2023-09-13T20:41:12.199" v="11" actId="1076"/>
        <pc:sldMkLst>
          <pc:docMk/>
          <pc:sldMk cId="2642781656" sldId="303"/>
        </pc:sldMkLst>
        <pc:spChg chg="mod">
          <ac:chgData name="Edna A. Ferreira" userId="S::eferrei3@jh.edu::0e5ae3a1-1d8e-4287-827d-9050797fe4d3" providerId="AD" clId="Web-{C013CC8F-BA73-4A32-9F7C-0E0CD34116D8}" dt="2023-09-13T20:41:12.199" v="11" actId="1076"/>
          <ac:spMkLst>
            <pc:docMk/>
            <pc:sldMk cId="2642781656" sldId="303"/>
            <ac:spMk id="122" creationId="{00000000-0000-0000-0000-000000000000}"/>
          </ac:spMkLst>
        </pc:spChg>
      </pc:sldChg>
      <pc:sldChg chg="modSp">
        <pc:chgData name="Edna A. Ferreira" userId="S::eferrei3@jh.edu::0e5ae3a1-1d8e-4287-827d-9050797fe4d3" providerId="AD" clId="Web-{C013CC8F-BA73-4A32-9F7C-0E0CD34116D8}" dt="2023-09-13T20:44:03.704" v="13" actId="1076"/>
        <pc:sldMkLst>
          <pc:docMk/>
          <pc:sldMk cId="171078043" sldId="305"/>
        </pc:sldMkLst>
        <pc:spChg chg="mod">
          <ac:chgData name="Edna A. Ferreira" userId="S::eferrei3@jh.edu::0e5ae3a1-1d8e-4287-827d-9050797fe4d3" providerId="AD" clId="Web-{C013CC8F-BA73-4A32-9F7C-0E0CD34116D8}" dt="2023-09-13T20:44:03.704" v="13" actId="1076"/>
          <ac:spMkLst>
            <pc:docMk/>
            <pc:sldMk cId="171078043" sldId="305"/>
            <ac:spMk id="123" creationId="{00000000-0000-0000-0000-000000000000}"/>
          </ac:spMkLst>
        </pc:spChg>
      </pc:sldChg>
      <pc:sldChg chg="modSp">
        <pc:chgData name="Edna A. Ferreira" userId="S::eferrei3@jh.edu::0e5ae3a1-1d8e-4287-827d-9050797fe4d3" providerId="AD" clId="Web-{C013CC8F-BA73-4A32-9F7C-0E0CD34116D8}" dt="2023-09-13T20:41:43.044" v="12" actId="1076"/>
        <pc:sldMkLst>
          <pc:docMk/>
          <pc:sldMk cId="3322753419" sldId="306"/>
        </pc:sldMkLst>
        <pc:spChg chg="mod">
          <ac:chgData name="Edna A. Ferreira" userId="S::eferrei3@jh.edu::0e5ae3a1-1d8e-4287-827d-9050797fe4d3" providerId="AD" clId="Web-{C013CC8F-BA73-4A32-9F7C-0E0CD34116D8}" dt="2023-09-13T20:41:43.044" v="12" actId="1076"/>
          <ac:spMkLst>
            <pc:docMk/>
            <pc:sldMk cId="3322753419" sldId="306"/>
            <ac:spMk id="5" creationId="{20CDE957-C01F-8477-F602-5CBC6619F5FD}"/>
          </ac:spMkLst>
        </pc:spChg>
      </pc:sldChg>
    </pc:docChg>
  </pc:docChgLst>
  <pc:docChgLst>
    <pc:chgData name="Jiaxin Ge" userId="S::jge12@jh.edu::6963037f-888b-4f6f-a4fe-02511e8fb019" providerId="AD" clId="Web-{E204755F-E116-45EF-906A-2BF1914A6E75}"/>
    <pc:docChg chg="modSld">
      <pc:chgData name="Jiaxin Ge" userId="S::jge12@jh.edu::6963037f-888b-4f6f-a4fe-02511e8fb019" providerId="AD" clId="Web-{E204755F-E116-45EF-906A-2BF1914A6E75}" dt="2023-10-10T18:24:26.383" v="61" actId="20577"/>
      <pc:docMkLst>
        <pc:docMk/>
      </pc:docMkLst>
      <pc:sldChg chg="modSp">
        <pc:chgData name="Jiaxin Ge" userId="S::jge12@jh.edu::6963037f-888b-4f6f-a4fe-02511e8fb019" providerId="AD" clId="Web-{E204755F-E116-45EF-906A-2BF1914A6E75}" dt="2023-10-10T18:24:26.383" v="61" actId="20577"/>
        <pc:sldMkLst>
          <pc:docMk/>
          <pc:sldMk cId="2378359488" sldId="340"/>
        </pc:sldMkLst>
        <pc:spChg chg="mod">
          <ac:chgData name="Jiaxin Ge" userId="S::jge12@jh.edu::6963037f-888b-4f6f-a4fe-02511e8fb019" providerId="AD" clId="Web-{E204755F-E116-45EF-906A-2BF1914A6E75}" dt="2023-10-10T18:24:26.383" v="61" actId="20577"/>
          <ac:spMkLst>
            <pc:docMk/>
            <pc:sldMk cId="2378359488" sldId="340"/>
            <ac:spMk id="4" creationId="{AB6D0788-11ED-6AB4-B135-977EB33699CF}"/>
          </ac:spMkLst>
        </pc:spChg>
      </pc:sldChg>
    </pc:docChg>
  </pc:docChgLst>
  <pc:docChgLst>
    <pc:chgData name="Ying-Yu (Ashley) Chen" userId="S::ychen401@jh.edu::ef2d144e-3c46-4c0c-ac17-76a2a79680c9" providerId="AD" clId="Web-{2512D3E8-F76B-4CB3-86F3-F1879C01193D}"/>
    <pc:docChg chg="delSld modSld">
      <pc:chgData name="Ying-Yu (Ashley) Chen" userId="S::ychen401@jh.edu::ef2d144e-3c46-4c0c-ac17-76a2a79680c9" providerId="AD" clId="Web-{2512D3E8-F76B-4CB3-86F3-F1879C01193D}" dt="2023-10-11T00:50:02.252" v="265"/>
      <pc:docMkLst>
        <pc:docMk/>
      </pc:docMkLst>
      <pc:sldChg chg="addSp delSp modSp">
        <pc:chgData name="Ying-Yu (Ashley) Chen" userId="S::ychen401@jh.edu::ef2d144e-3c46-4c0c-ac17-76a2a79680c9" providerId="AD" clId="Web-{2512D3E8-F76B-4CB3-86F3-F1879C01193D}" dt="2023-10-11T00:49:46.314" v="264" actId="1076"/>
        <pc:sldMkLst>
          <pc:docMk/>
          <pc:sldMk cId="758588410" sldId="344"/>
        </pc:sldMkLst>
        <pc:spChg chg="mod">
          <ac:chgData name="Ying-Yu (Ashley) Chen" userId="S::ychen401@jh.edu::ef2d144e-3c46-4c0c-ac17-76a2a79680c9" providerId="AD" clId="Web-{2512D3E8-F76B-4CB3-86F3-F1879C01193D}" dt="2023-10-11T00:29:57.834" v="148" actId="20577"/>
          <ac:spMkLst>
            <pc:docMk/>
            <pc:sldMk cId="758588410" sldId="344"/>
            <ac:spMk id="3" creationId="{F886B92F-B119-8E9C-C745-00015F0FCE20}"/>
          </ac:spMkLst>
        </pc:spChg>
        <pc:spChg chg="mod">
          <ac:chgData name="Ying-Yu (Ashley) Chen" userId="S::ychen401@jh.edu::ef2d144e-3c46-4c0c-ac17-76a2a79680c9" providerId="AD" clId="Web-{2512D3E8-F76B-4CB3-86F3-F1879C01193D}" dt="2023-10-11T00:26:16.514" v="36" actId="20577"/>
          <ac:spMkLst>
            <pc:docMk/>
            <pc:sldMk cId="758588410" sldId="344"/>
            <ac:spMk id="8" creationId="{B77E09C6-E7A1-B7FD-3478-8AA0CCC780C8}"/>
          </ac:spMkLst>
        </pc:spChg>
        <pc:picChg chg="add mod">
          <ac:chgData name="Ying-Yu (Ashley) Chen" userId="S::ychen401@jh.edu::ef2d144e-3c46-4c0c-ac17-76a2a79680c9" providerId="AD" clId="Web-{2512D3E8-F76B-4CB3-86F3-F1879C01193D}" dt="2023-10-11T00:49:46.267" v="262" actId="1076"/>
          <ac:picMkLst>
            <pc:docMk/>
            <pc:sldMk cId="758588410" sldId="344"/>
            <ac:picMk id="2" creationId="{CA73770F-AFAD-518A-3609-A798345C744A}"/>
          </ac:picMkLst>
        </pc:picChg>
        <pc:picChg chg="del mod">
          <ac:chgData name="Ying-Yu (Ashley) Chen" userId="S::ychen401@jh.edu::ef2d144e-3c46-4c0c-ac17-76a2a79680c9" providerId="AD" clId="Web-{2512D3E8-F76B-4CB3-86F3-F1879C01193D}" dt="2023-10-11T00:27:09.813" v="66"/>
          <ac:picMkLst>
            <pc:docMk/>
            <pc:sldMk cId="758588410" sldId="344"/>
            <ac:picMk id="4" creationId="{988686BB-1603-6368-00F2-808B090FEC19}"/>
          </ac:picMkLst>
        </pc:picChg>
        <pc:picChg chg="add mod">
          <ac:chgData name="Ying-Yu (Ashley) Chen" userId="S::ychen401@jh.edu::ef2d144e-3c46-4c0c-ac17-76a2a79680c9" providerId="AD" clId="Web-{2512D3E8-F76B-4CB3-86F3-F1879C01193D}" dt="2023-10-11T00:49:46.283" v="263" actId="1076"/>
          <ac:picMkLst>
            <pc:docMk/>
            <pc:sldMk cId="758588410" sldId="344"/>
            <ac:picMk id="5" creationId="{2A9C1C82-892C-E060-BBE9-08B2F8404CC0}"/>
          </ac:picMkLst>
        </pc:picChg>
        <pc:picChg chg="add mod">
          <ac:chgData name="Ying-Yu (Ashley) Chen" userId="S::ychen401@jh.edu::ef2d144e-3c46-4c0c-ac17-76a2a79680c9" providerId="AD" clId="Web-{2512D3E8-F76B-4CB3-86F3-F1879C01193D}" dt="2023-10-11T00:49:46.314" v="264" actId="1076"/>
          <ac:picMkLst>
            <pc:docMk/>
            <pc:sldMk cId="758588410" sldId="344"/>
            <ac:picMk id="6" creationId="{454DB7EA-0E41-F78A-9EB2-A7929C6B94BA}"/>
          </ac:picMkLst>
        </pc:picChg>
      </pc:sldChg>
      <pc:sldChg chg="addSp delSp modSp">
        <pc:chgData name="Ying-Yu (Ashley) Chen" userId="S::ychen401@jh.edu::ef2d144e-3c46-4c0c-ac17-76a2a79680c9" providerId="AD" clId="Web-{2512D3E8-F76B-4CB3-86F3-F1879C01193D}" dt="2023-10-11T00:49:19.172" v="258" actId="14100"/>
        <pc:sldMkLst>
          <pc:docMk/>
          <pc:sldMk cId="3834293113" sldId="345"/>
        </pc:sldMkLst>
        <pc:spChg chg="add mod ord">
          <ac:chgData name="Ying-Yu (Ashley) Chen" userId="S::ychen401@jh.edu::ef2d144e-3c46-4c0c-ac17-76a2a79680c9" providerId="AD" clId="Web-{2512D3E8-F76B-4CB3-86F3-F1879C01193D}" dt="2023-10-11T00:48:07.842" v="247" actId="20577"/>
          <ac:spMkLst>
            <pc:docMk/>
            <pc:sldMk cId="3834293113" sldId="345"/>
            <ac:spMk id="6" creationId="{29E748FA-25EF-7339-D729-575DBC8E9506}"/>
          </ac:spMkLst>
        </pc:spChg>
        <pc:spChg chg="mod">
          <ac:chgData name="Ying-Yu (Ashley) Chen" userId="S::ychen401@jh.edu::ef2d144e-3c46-4c0c-ac17-76a2a79680c9" providerId="AD" clId="Web-{2512D3E8-F76B-4CB3-86F3-F1879C01193D}" dt="2023-10-11T00:41:45.375" v="173" actId="20577"/>
          <ac:spMkLst>
            <pc:docMk/>
            <pc:sldMk cId="3834293113" sldId="345"/>
            <ac:spMk id="8" creationId="{B77E09C6-E7A1-B7FD-3478-8AA0CCC780C8}"/>
          </ac:spMkLst>
        </pc:spChg>
        <pc:spChg chg="add mod">
          <ac:chgData name="Ying-Yu (Ashley) Chen" userId="S::ychen401@jh.edu::ef2d144e-3c46-4c0c-ac17-76a2a79680c9" providerId="AD" clId="Web-{2512D3E8-F76B-4CB3-86F3-F1879C01193D}" dt="2023-10-11T00:49:08.500" v="255"/>
          <ac:spMkLst>
            <pc:docMk/>
            <pc:sldMk cId="3834293113" sldId="345"/>
            <ac:spMk id="9" creationId="{107BF623-77DF-1790-EA36-51558EA998C6}"/>
          </ac:spMkLst>
        </pc:spChg>
        <pc:spChg chg="add mod">
          <ac:chgData name="Ying-Yu (Ashley) Chen" userId="S::ychen401@jh.edu::ef2d144e-3c46-4c0c-ac17-76a2a79680c9" providerId="AD" clId="Web-{2512D3E8-F76B-4CB3-86F3-F1879C01193D}" dt="2023-10-11T00:49:19.172" v="258" actId="14100"/>
          <ac:spMkLst>
            <pc:docMk/>
            <pc:sldMk cId="3834293113" sldId="345"/>
            <ac:spMk id="10" creationId="{032F1D00-ACB8-E26D-CB65-268C5FDCC0C0}"/>
          </ac:spMkLst>
        </pc:spChg>
        <pc:picChg chg="add mod">
          <ac:chgData name="Ying-Yu (Ashley) Chen" userId="S::ychen401@jh.edu::ef2d144e-3c46-4c0c-ac17-76a2a79680c9" providerId="AD" clId="Web-{2512D3E8-F76B-4CB3-86F3-F1879C01193D}" dt="2023-10-11T00:48:18.983" v="250" actId="1076"/>
          <ac:picMkLst>
            <pc:docMk/>
            <pc:sldMk cId="3834293113" sldId="345"/>
            <ac:picMk id="2" creationId="{42184B04-CE59-38F6-4C01-243225378D88}"/>
          </ac:picMkLst>
        </pc:picChg>
        <pc:picChg chg="add del mod modCrop">
          <ac:chgData name="Ying-Yu (Ashley) Chen" userId="S::ychen401@jh.edu::ef2d144e-3c46-4c0c-ac17-76a2a79680c9" providerId="AD" clId="Web-{2512D3E8-F76B-4CB3-86F3-F1879C01193D}" dt="2023-10-11T00:45:17.414" v="192"/>
          <ac:picMkLst>
            <pc:docMk/>
            <pc:sldMk cId="3834293113" sldId="345"/>
            <ac:picMk id="3" creationId="{A4576CF0-67A4-A91C-FB41-B31BE9826080}"/>
          </ac:picMkLst>
        </pc:picChg>
        <pc:picChg chg="add mod">
          <ac:chgData name="Ying-Yu (Ashley) Chen" userId="S::ychen401@jh.edu::ef2d144e-3c46-4c0c-ac17-76a2a79680c9" providerId="AD" clId="Web-{2512D3E8-F76B-4CB3-86F3-F1879C01193D}" dt="2023-10-11T00:48:21.233" v="251" actId="1076"/>
          <ac:picMkLst>
            <pc:docMk/>
            <pc:sldMk cId="3834293113" sldId="345"/>
            <ac:picMk id="4" creationId="{E007FD1E-EA83-5AA1-3770-802689458313}"/>
          </ac:picMkLst>
        </pc:picChg>
      </pc:sldChg>
      <pc:sldChg chg="del">
        <pc:chgData name="Ying-Yu (Ashley) Chen" userId="S::ychen401@jh.edu::ef2d144e-3c46-4c0c-ac17-76a2a79680c9" providerId="AD" clId="Web-{2512D3E8-F76B-4CB3-86F3-F1879C01193D}" dt="2023-10-11T00:50:02.252" v="265"/>
        <pc:sldMkLst>
          <pc:docMk/>
          <pc:sldMk cId="758675114" sldId="346"/>
        </pc:sldMkLst>
      </pc:sldChg>
    </pc:docChg>
  </pc:docChgLst>
  <pc:docChgLst>
    <pc:chgData name="Rodney Eric Williams" userId="S::rwill209@jh.edu::2f4fed71-3ac0-41d9-8fb4-08fc8126db62" providerId="AD" clId="Web-{E18F471F-0532-48CD-98CA-87594F75F9F0}"/>
    <pc:docChg chg="addSld delSld modSld sldOrd">
      <pc:chgData name="Rodney Eric Williams" userId="S::rwill209@jh.edu::2f4fed71-3ac0-41d9-8fb4-08fc8126db62" providerId="AD" clId="Web-{E18F471F-0532-48CD-98CA-87594F75F9F0}" dt="2023-10-11T15:41:17.085" v="388" actId="1076"/>
      <pc:docMkLst>
        <pc:docMk/>
      </pc:docMkLst>
      <pc:sldChg chg="addSp modSp">
        <pc:chgData name="Rodney Eric Williams" userId="S::rwill209@jh.edu::2f4fed71-3ac0-41d9-8fb4-08fc8126db62" providerId="AD" clId="Web-{E18F471F-0532-48CD-98CA-87594F75F9F0}" dt="2023-10-11T15:25:42.621" v="333" actId="20577"/>
        <pc:sldMkLst>
          <pc:docMk/>
          <pc:sldMk cId="1816700153" sldId="329"/>
        </pc:sldMkLst>
        <pc:spChg chg="add mod">
          <ac:chgData name="Rodney Eric Williams" userId="S::rwill209@jh.edu::2f4fed71-3ac0-41d9-8fb4-08fc8126db62" providerId="AD" clId="Web-{E18F471F-0532-48CD-98CA-87594F75F9F0}" dt="2023-10-11T15:25:42.621" v="333" actId="20577"/>
          <ac:spMkLst>
            <pc:docMk/>
            <pc:sldMk cId="1816700153" sldId="329"/>
            <ac:spMk id="3" creationId="{D903D17D-9B31-58A0-87A3-66878BF03EB9}"/>
          </ac:spMkLst>
        </pc:spChg>
        <pc:spChg chg="mod">
          <ac:chgData name="Rodney Eric Williams" userId="S::rwill209@jh.edu::2f4fed71-3ac0-41d9-8fb4-08fc8126db62" providerId="AD" clId="Web-{E18F471F-0532-48CD-98CA-87594F75F9F0}" dt="2023-10-11T15:24:07.850" v="326" actId="20577"/>
          <ac:spMkLst>
            <pc:docMk/>
            <pc:sldMk cId="1816700153" sldId="329"/>
            <ac:spMk id="109" creationId="{00000000-0000-0000-0000-000000000000}"/>
          </ac:spMkLst>
        </pc:spChg>
        <pc:spChg chg="mod">
          <ac:chgData name="Rodney Eric Williams" userId="S::rwill209@jh.edu::2f4fed71-3ac0-41d9-8fb4-08fc8126db62" providerId="AD" clId="Web-{E18F471F-0532-48CD-98CA-87594F75F9F0}" dt="2023-10-11T15:23:27.878" v="313" actId="1076"/>
          <ac:spMkLst>
            <pc:docMk/>
            <pc:sldMk cId="1816700153" sldId="329"/>
            <ac:spMk id="110" creationId="{00000000-0000-0000-0000-000000000000}"/>
          </ac:spMkLst>
        </pc:spChg>
      </pc:sldChg>
      <pc:sldChg chg="ord">
        <pc:chgData name="Rodney Eric Williams" userId="S::rwill209@jh.edu::2f4fed71-3ac0-41d9-8fb4-08fc8126db62" providerId="AD" clId="Web-{E18F471F-0532-48CD-98CA-87594F75F9F0}" dt="2023-10-11T13:36:34.625" v="0"/>
        <pc:sldMkLst>
          <pc:docMk/>
          <pc:sldMk cId="646149867" sldId="334"/>
        </pc:sldMkLst>
      </pc:sldChg>
      <pc:sldChg chg="ord">
        <pc:chgData name="Rodney Eric Williams" userId="S::rwill209@jh.edu::2f4fed71-3ac0-41d9-8fb4-08fc8126db62" providerId="AD" clId="Web-{E18F471F-0532-48CD-98CA-87594F75F9F0}" dt="2023-10-11T13:37:12.283" v="1"/>
        <pc:sldMkLst>
          <pc:docMk/>
          <pc:sldMk cId="2620831104" sldId="335"/>
        </pc:sldMkLst>
      </pc:sldChg>
      <pc:sldChg chg="new del">
        <pc:chgData name="Rodney Eric Williams" userId="S::rwill209@jh.edu::2f4fed71-3ac0-41d9-8fb4-08fc8126db62" providerId="AD" clId="Web-{E18F471F-0532-48CD-98CA-87594F75F9F0}" dt="2023-10-11T14:45:03.596" v="3"/>
        <pc:sldMkLst>
          <pc:docMk/>
          <pc:sldMk cId="1344130484" sldId="346"/>
        </pc:sldMkLst>
      </pc:sldChg>
      <pc:sldChg chg="new del">
        <pc:chgData name="Rodney Eric Williams" userId="S::rwill209@jh.edu::2f4fed71-3ac0-41d9-8fb4-08fc8126db62" providerId="AD" clId="Web-{E18F471F-0532-48CD-98CA-87594F75F9F0}" dt="2023-10-11T14:45:18.221" v="5"/>
        <pc:sldMkLst>
          <pc:docMk/>
          <pc:sldMk cId="1802252536" sldId="346"/>
        </pc:sldMkLst>
      </pc:sldChg>
      <pc:sldChg chg="addSp delSp modSp add replId">
        <pc:chgData name="Rodney Eric Williams" userId="S::rwill209@jh.edu::2f4fed71-3ac0-41d9-8fb4-08fc8126db62" providerId="AD" clId="Web-{E18F471F-0532-48CD-98CA-87594F75F9F0}" dt="2023-10-11T15:40:50.692" v="386" actId="1076"/>
        <pc:sldMkLst>
          <pc:docMk/>
          <pc:sldMk cId="3187189984" sldId="346"/>
        </pc:sldMkLst>
        <pc:spChg chg="add mod">
          <ac:chgData name="Rodney Eric Williams" userId="S::rwill209@jh.edu::2f4fed71-3ac0-41d9-8fb4-08fc8126db62" providerId="AD" clId="Web-{E18F471F-0532-48CD-98CA-87594F75F9F0}" dt="2023-10-11T15:40:50.692" v="386" actId="1076"/>
          <ac:spMkLst>
            <pc:docMk/>
            <pc:sldMk cId="3187189984" sldId="346"/>
            <ac:spMk id="3" creationId="{D52F75A7-E877-BFB6-7258-DE5ECC4751BF}"/>
          </ac:spMkLst>
        </pc:spChg>
        <pc:spChg chg="mod">
          <ac:chgData name="Rodney Eric Williams" userId="S::rwill209@jh.edu::2f4fed71-3ac0-41d9-8fb4-08fc8126db62" providerId="AD" clId="Web-{E18F471F-0532-48CD-98CA-87594F75F9F0}" dt="2023-10-11T15:39:57.174" v="380" actId="20577"/>
          <ac:spMkLst>
            <pc:docMk/>
            <pc:sldMk cId="3187189984" sldId="346"/>
            <ac:spMk id="109" creationId="{00000000-0000-0000-0000-000000000000}"/>
          </ac:spMkLst>
        </pc:spChg>
        <pc:spChg chg="mod">
          <ac:chgData name="Rodney Eric Williams" userId="S::rwill209@jh.edu::2f4fed71-3ac0-41d9-8fb4-08fc8126db62" providerId="AD" clId="Web-{E18F471F-0532-48CD-98CA-87594F75F9F0}" dt="2023-10-11T15:40:45.630" v="385" actId="1076"/>
          <ac:spMkLst>
            <pc:docMk/>
            <pc:sldMk cId="3187189984" sldId="346"/>
            <ac:spMk id="110" creationId="{00000000-0000-0000-0000-000000000000}"/>
          </ac:spMkLst>
        </pc:spChg>
        <pc:picChg chg="add mod">
          <ac:chgData name="Rodney Eric Williams" userId="S::rwill209@jh.edu::2f4fed71-3ac0-41d9-8fb4-08fc8126db62" providerId="AD" clId="Web-{E18F471F-0532-48CD-98CA-87594F75F9F0}" dt="2023-10-11T15:40:14.096" v="382" actId="1076"/>
          <ac:picMkLst>
            <pc:docMk/>
            <pc:sldMk cId="3187189984" sldId="346"/>
            <ac:picMk id="2" creationId="{039A6D41-D672-C693-B4EB-1213D14E666F}"/>
          </ac:picMkLst>
        </pc:picChg>
        <pc:picChg chg="del">
          <ac:chgData name="Rodney Eric Williams" userId="S::rwill209@jh.edu::2f4fed71-3ac0-41d9-8fb4-08fc8126db62" providerId="AD" clId="Web-{E18F471F-0532-48CD-98CA-87594F75F9F0}" dt="2023-10-11T14:50:26.850" v="96"/>
          <ac:picMkLst>
            <pc:docMk/>
            <pc:sldMk cId="3187189984" sldId="346"/>
            <ac:picMk id="108" creationId="{00000000-0000-0000-0000-000000000000}"/>
          </ac:picMkLst>
        </pc:picChg>
      </pc:sldChg>
      <pc:sldChg chg="addSp delSp modSp add del replId">
        <pc:chgData name="Rodney Eric Williams" userId="S::rwill209@jh.edu::2f4fed71-3ac0-41d9-8fb4-08fc8126db62" providerId="AD" clId="Web-{E18F471F-0532-48CD-98CA-87594F75F9F0}" dt="2023-10-11T15:41:17.085" v="388" actId="1076"/>
        <pc:sldMkLst>
          <pc:docMk/>
          <pc:sldMk cId="2486944610" sldId="347"/>
        </pc:sldMkLst>
        <pc:spChg chg="add mod">
          <ac:chgData name="Rodney Eric Williams" userId="S::rwill209@jh.edu::2f4fed71-3ac0-41d9-8fb4-08fc8126db62" providerId="AD" clId="Web-{E18F471F-0532-48CD-98CA-87594F75F9F0}" dt="2023-10-11T15:41:17.085" v="388" actId="1076"/>
          <ac:spMkLst>
            <pc:docMk/>
            <pc:sldMk cId="2486944610" sldId="347"/>
            <ac:spMk id="5" creationId="{AD5532BA-B3D9-A769-D5CE-0B8A2B7DF164}"/>
          </ac:spMkLst>
        </pc:spChg>
        <pc:spChg chg="mod">
          <ac:chgData name="Rodney Eric Williams" userId="S::rwill209@jh.edu::2f4fed71-3ac0-41d9-8fb4-08fc8126db62" providerId="AD" clId="Web-{E18F471F-0532-48CD-98CA-87594F75F9F0}" dt="2023-10-11T15:38:47.513" v="368" actId="20577"/>
          <ac:spMkLst>
            <pc:docMk/>
            <pc:sldMk cId="2486944610" sldId="347"/>
            <ac:spMk id="109" creationId="{00000000-0000-0000-0000-000000000000}"/>
          </ac:spMkLst>
        </pc:spChg>
        <pc:spChg chg="mod">
          <ac:chgData name="Rodney Eric Williams" userId="S::rwill209@jh.edu::2f4fed71-3ac0-41d9-8fb4-08fc8126db62" providerId="AD" clId="Web-{E18F471F-0532-48CD-98CA-87594F75F9F0}" dt="2023-10-11T15:41:12.866" v="387" actId="1076"/>
          <ac:spMkLst>
            <pc:docMk/>
            <pc:sldMk cId="2486944610" sldId="347"/>
            <ac:spMk id="110" creationId="{00000000-0000-0000-0000-000000000000}"/>
          </ac:spMkLst>
        </pc:spChg>
        <pc:picChg chg="del">
          <ac:chgData name="Rodney Eric Williams" userId="S::rwill209@jh.edu::2f4fed71-3ac0-41d9-8fb4-08fc8126db62" providerId="AD" clId="Web-{E18F471F-0532-48CD-98CA-87594F75F9F0}" dt="2023-10-11T14:49:33.253" v="88"/>
          <ac:picMkLst>
            <pc:docMk/>
            <pc:sldMk cId="2486944610" sldId="347"/>
            <ac:picMk id="2" creationId="{039A6D41-D672-C693-B4EB-1213D14E666F}"/>
          </ac:picMkLst>
        </pc:picChg>
        <pc:picChg chg="add mod">
          <ac:chgData name="Rodney Eric Williams" userId="S::rwill209@jh.edu::2f4fed71-3ac0-41d9-8fb4-08fc8126db62" providerId="AD" clId="Web-{E18F471F-0532-48CD-98CA-87594F75F9F0}" dt="2023-10-11T15:40:33.895" v="384" actId="1076"/>
          <ac:picMkLst>
            <pc:docMk/>
            <pc:sldMk cId="2486944610" sldId="347"/>
            <ac:picMk id="3" creationId="{D651DD61-A65A-EA8D-F38E-7AD84D5A1360}"/>
          </ac:picMkLst>
        </pc:picChg>
        <pc:picChg chg="del">
          <ac:chgData name="Rodney Eric Williams" userId="S::rwill209@jh.edu::2f4fed71-3ac0-41d9-8fb4-08fc8126db62" providerId="AD" clId="Web-{E18F471F-0532-48CD-98CA-87594F75F9F0}" dt="2023-10-11T14:50:22.865" v="95"/>
          <ac:picMkLst>
            <pc:docMk/>
            <pc:sldMk cId="2486944610" sldId="347"/>
            <ac:picMk id="108" creationId="{00000000-0000-0000-0000-000000000000}"/>
          </ac:picMkLst>
        </pc:picChg>
      </pc:sldChg>
      <pc:sldChg chg="new del">
        <pc:chgData name="Rodney Eric Williams" userId="S::rwill209@jh.edu::2f4fed71-3ac0-41d9-8fb4-08fc8126db62" providerId="AD" clId="Web-{E18F471F-0532-48CD-98CA-87594F75F9F0}" dt="2023-10-11T14:50:40.085" v="98"/>
        <pc:sldMkLst>
          <pc:docMk/>
          <pc:sldMk cId="794037486" sldId="348"/>
        </pc:sldMkLst>
      </pc:sldChg>
      <pc:sldChg chg="addSp delSp modSp add replId">
        <pc:chgData name="Rodney Eric Williams" userId="S::rwill209@jh.edu::2f4fed71-3ac0-41d9-8fb4-08fc8126db62" providerId="AD" clId="Web-{E18F471F-0532-48CD-98CA-87594F75F9F0}" dt="2023-10-11T15:35:54.455" v="365" actId="1076"/>
        <pc:sldMkLst>
          <pc:docMk/>
          <pc:sldMk cId="1826726109" sldId="348"/>
        </pc:sldMkLst>
        <pc:spChg chg="add mod">
          <ac:chgData name="Rodney Eric Williams" userId="S::rwill209@jh.edu::2f4fed71-3ac0-41d9-8fb4-08fc8126db62" providerId="AD" clId="Web-{E18F471F-0532-48CD-98CA-87594F75F9F0}" dt="2023-10-11T15:35:54.455" v="365" actId="1076"/>
          <ac:spMkLst>
            <pc:docMk/>
            <pc:sldMk cId="1826726109" sldId="348"/>
            <ac:spMk id="5" creationId="{9759CE77-EC48-AFD0-D50E-FA66ACF0595F}"/>
          </ac:spMkLst>
        </pc:spChg>
        <pc:spChg chg="mod">
          <ac:chgData name="Rodney Eric Williams" userId="S::rwill209@jh.edu::2f4fed71-3ac0-41d9-8fb4-08fc8126db62" providerId="AD" clId="Web-{E18F471F-0532-48CD-98CA-87594F75F9F0}" dt="2023-10-11T15:34:38.435" v="354" actId="20577"/>
          <ac:spMkLst>
            <pc:docMk/>
            <pc:sldMk cId="1826726109" sldId="348"/>
            <ac:spMk id="109" creationId="{00000000-0000-0000-0000-000000000000}"/>
          </ac:spMkLst>
        </pc:spChg>
        <pc:spChg chg="mod">
          <ac:chgData name="Rodney Eric Williams" userId="S::rwill209@jh.edu::2f4fed71-3ac0-41d9-8fb4-08fc8126db62" providerId="AD" clId="Web-{E18F471F-0532-48CD-98CA-87594F75F9F0}" dt="2023-10-11T15:33:43.635" v="352" actId="1076"/>
          <ac:spMkLst>
            <pc:docMk/>
            <pc:sldMk cId="1826726109" sldId="348"/>
            <ac:spMk id="110" creationId="{00000000-0000-0000-0000-000000000000}"/>
          </ac:spMkLst>
        </pc:spChg>
        <pc:picChg chg="add mod">
          <ac:chgData name="Rodney Eric Williams" userId="S::rwill209@jh.edu::2f4fed71-3ac0-41d9-8fb4-08fc8126db62" providerId="AD" clId="Web-{E18F471F-0532-48CD-98CA-87594F75F9F0}" dt="2023-10-11T14:53:01.609" v="121" actId="1076"/>
          <ac:picMkLst>
            <pc:docMk/>
            <pc:sldMk cId="1826726109" sldId="348"/>
            <ac:picMk id="2" creationId="{A93FB7DB-7ECD-C99C-66A0-97BF211877F4}"/>
          </ac:picMkLst>
        </pc:picChg>
        <pc:picChg chg="del">
          <ac:chgData name="Rodney Eric Williams" userId="S::rwill209@jh.edu::2f4fed71-3ac0-41d9-8fb4-08fc8126db62" providerId="AD" clId="Web-{E18F471F-0532-48CD-98CA-87594F75F9F0}" dt="2023-10-11T14:52:38.249" v="118"/>
          <ac:picMkLst>
            <pc:docMk/>
            <pc:sldMk cId="1826726109" sldId="348"/>
            <ac:picMk id="3" creationId="{D651DD61-A65A-EA8D-F38E-7AD84D5A1360}"/>
          </ac:picMkLst>
        </pc:picChg>
      </pc:sldChg>
      <pc:sldChg chg="addSp delSp modSp add replId">
        <pc:chgData name="Rodney Eric Williams" userId="S::rwill209@jh.edu::2f4fed71-3ac0-41d9-8fb4-08fc8126db62" providerId="AD" clId="Web-{E18F471F-0532-48CD-98CA-87594F75F9F0}" dt="2023-10-11T15:35:42.267" v="364" actId="1076"/>
        <pc:sldMkLst>
          <pc:docMk/>
          <pc:sldMk cId="1183058969" sldId="349"/>
        </pc:sldMkLst>
        <pc:spChg chg="add mod">
          <ac:chgData name="Rodney Eric Williams" userId="S::rwill209@jh.edu::2f4fed71-3ac0-41d9-8fb4-08fc8126db62" providerId="AD" clId="Web-{E18F471F-0532-48CD-98CA-87594F75F9F0}" dt="2023-10-11T15:17:06.589" v="239" actId="20577"/>
          <ac:spMkLst>
            <pc:docMk/>
            <pc:sldMk cId="1183058969" sldId="349"/>
            <ac:spMk id="5" creationId="{7A3201E0-907C-662C-C5AA-63DB4C37E03F}"/>
          </ac:spMkLst>
        </pc:spChg>
        <pc:spChg chg="mod">
          <ac:chgData name="Rodney Eric Williams" userId="S::rwill209@jh.edu::2f4fed71-3ac0-41d9-8fb4-08fc8126db62" providerId="AD" clId="Web-{E18F471F-0532-48CD-98CA-87594F75F9F0}" dt="2023-10-11T15:35:32.204" v="363" actId="20577"/>
          <ac:spMkLst>
            <pc:docMk/>
            <pc:sldMk cId="1183058969" sldId="349"/>
            <ac:spMk id="109" creationId="{00000000-0000-0000-0000-000000000000}"/>
          </ac:spMkLst>
        </pc:spChg>
        <pc:spChg chg="mod">
          <ac:chgData name="Rodney Eric Williams" userId="S::rwill209@jh.edu::2f4fed71-3ac0-41d9-8fb4-08fc8126db62" providerId="AD" clId="Web-{E18F471F-0532-48CD-98CA-87594F75F9F0}" dt="2023-10-11T15:35:42.267" v="364" actId="1076"/>
          <ac:spMkLst>
            <pc:docMk/>
            <pc:sldMk cId="1183058969" sldId="349"/>
            <ac:spMk id="110" creationId="{00000000-0000-0000-0000-000000000000}"/>
          </ac:spMkLst>
        </pc:spChg>
        <pc:picChg chg="del">
          <ac:chgData name="Rodney Eric Williams" userId="S::rwill209@jh.edu::2f4fed71-3ac0-41d9-8fb4-08fc8126db62" providerId="AD" clId="Web-{E18F471F-0532-48CD-98CA-87594F75F9F0}" dt="2023-10-11T14:54:49.413" v="158"/>
          <ac:picMkLst>
            <pc:docMk/>
            <pc:sldMk cId="1183058969" sldId="349"/>
            <ac:picMk id="2" creationId="{A93FB7DB-7ECD-C99C-66A0-97BF211877F4}"/>
          </ac:picMkLst>
        </pc:picChg>
        <pc:picChg chg="add mod">
          <ac:chgData name="Rodney Eric Williams" userId="S::rwill209@jh.edu::2f4fed71-3ac0-41d9-8fb4-08fc8126db62" providerId="AD" clId="Web-{E18F471F-0532-48CD-98CA-87594F75F9F0}" dt="2023-10-11T14:58:05.472" v="162" actId="1076"/>
          <ac:picMkLst>
            <pc:docMk/>
            <pc:sldMk cId="1183058969" sldId="349"/>
            <ac:picMk id="3" creationId="{2B5BAE25-03A1-E207-85BB-A33E0EE1348D}"/>
          </ac:picMkLst>
        </pc:picChg>
      </pc:sldChg>
      <pc:sldChg chg="new del">
        <pc:chgData name="Rodney Eric Williams" userId="S::rwill209@jh.edu::2f4fed71-3ac0-41d9-8fb4-08fc8126db62" providerId="AD" clId="Web-{E18F471F-0532-48CD-98CA-87594F75F9F0}" dt="2023-10-11T14:53:42.831" v="138"/>
        <pc:sldMkLst>
          <pc:docMk/>
          <pc:sldMk cId="3656614512" sldId="349"/>
        </pc:sldMkLst>
      </pc:sldChg>
    </pc:docChg>
  </pc:docChgLst>
  <pc:docChgLst>
    <pc:chgData name="Juliane Liberto" userId="S::jlibert7@jh.edu::711e1a91-b9c3-49e9-9f19-0daa4d30318c" providerId="AD" clId="Web-{6DEF4745-B699-47B5-A05C-541AFE19BA68}"/>
    <pc:docChg chg="addSld modSld sldOrd">
      <pc:chgData name="Juliane Liberto" userId="S::jlibert7@jh.edu::711e1a91-b9c3-49e9-9f19-0daa4d30318c" providerId="AD" clId="Web-{6DEF4745-B699-47B5-A05C-541AFE19BA68}" dt="2023-09-12T16:32:36.133" v="1570" actId="1076"/>
      <pc:docMkLst>
        <pc:docMk/>
      </pc:docMkLst>
      <pc:sldChg chg="modSp">
        <pc:chgData name="Juliane Liberto" userId="S::jlibert7@jh.edu::711e1a91-b9c3-49e9-9f19-0daa4d30318c" providerId="AD" clId="Web-{6DEF4745-B699-47B5-A05C-541AFE19BA68}" dt="2023-09-12T15:24:19.323" v="2" actId="20577"/>
        <pc:sldMkLst>
          <pc:docMk/>
          <pc:sldMk cId="0" sldId="257"/>
        </pc:sldMkLst>
        <pc:spChg chg="mod">
          <ac:chgData name="Juliane Liberto" userId="S::jlibert7@jh.edu::711e1a91-b9c3-49e9-9f19-0daa4d30318c" providerId="AD" clId="Web-{6DEF4745-B699-47B5-A05C-541AFE19BA68}" dt="2023-09-12T15:24:19.323" v="2" actId="20577"/>
          <ac:spMkLst>
            <pc:docMk/>
            <pc:sldMk cId="0" sldId="257"/>
            <ac:spMk id="103" creationId="{00000000-0000-0000-0000-000000000000}"/>
          </ac:spMkLst>
        </pc:spChg>
      </pc:sldChg>
      <pc:sldChg chg="modSp">
        <pc:chgData name="Juliane Liberto" userId="S::jlibert7@jh.edu::711e1a91-b9c3-49e9-9f19-0daa4d30318c" providerId="AD" clId="Web-{6DEF4745-B699-47B5-A05C-541AFE19BA68}" dt="2023-09-12T15:24:22.526" v="4" actId="20577"/>
        <pc:sldMkLst>
          <pc:docMk/>
          <pc:sldMk cId="0" sldId="258"/>
        </pc:sldMkLst>
        <pc:spChg chg="mod">
          <ac:chgData name="Juliane Liberto" userId="S::jlibert7@jh.edu::711e1a91-b9c3-49e9-9f19-0daa4d30318c" providerId="AD" clId="Web-{6DEF4745-B699-47B5-A05C-541AFE19BA68}" dt="2023-09-12T15:24:22.526" v="4" actId="20577"/>
          <ac:spMkLst>
            <pc:docMk/>
            <pc:sldMk cId="0" sldId="258"/>
            <ac:spMk id="110" creationId="{00000000-0000-0000-0000-000000000000}"/>
          </ac:spMkLst>
        </pc:spChg>
      </pc:sldChg>
      <pc:sldChg chg="ord">
        <pc:chgData name="Juliane Liberto" userId="S::jlibert7@jh.edu::711e1a91-b9c3-49e9-9f19-0daa4d30318c" providerId="AD" clId="Web-{6DEF4745-B699-47B5-A05C-541AFE19BA68}" dt="2023-09-12T15:24:49.574" v="7"/>
        <pc:sldMkLst>
          <pc:docMk/>
          <pc:sldMk cId="0" sldId="263"/>
        </pc:sldMkLst>
      </pc:sldChg>
      <pc:sldChg chg="ord">
        <pc:chgData name="Juliane Liberto" userId="S::jlibert7@jh.edu::711e1a91-b9c3-49e9-9f19-0daa4d30318c" providerId="AD" clId="Web-{6DEF4745-B699-47B5-A05C-541AFE19BA68}" dt="2023-09-12T15:25:00.293" v="9"/>
        <pc:sldMkLst>
          <pc:docMk/>
          <pc:sldMk cId="0" sldId="264"/>
        </pc:sldMkLst>
      </pc:sldChg>
      <pc:sldChg chg="addSp delSp modSp new ord">
        <pc:chgData name="Juliane Liberto" userId="S::jlibert7@jh.edu::711e1a91-b9c3-49e9-9f19-0daa4d30318c" providerId="AD" clId="Web-{6DEF4745-B699-47B5-A05C-541AFE19BA68}" dt="2023-09-12T16:32:05.944" v="1564" actId="1076"/>
        <pc:sldMkLst>
          <pc:docMk/>
          <pc:sldMk cId="4280780891" sldId="282"/>
        </pc:sldMkLst>
        <pc:spChg chg="del">
          <ac:chgData name="Juliane Liberto" userId="S::jlibert7@jh.edu::711e1a91-b9c3-49e9-9f19-0daa4d30318c" providerId="AD" clId="Web-{6DEF4745-B699-47B5-A05C-541AFE19BA68}" dt="2023-09-12T15:25:32.825" v="18"/>
          <ac:spMkLst>
            <pc:docMk/>
            <pc:sldMk cId="4280780891" sldId="282"/>
            <ac:spMk id="2" creationId="{A99BFE0E-4C00-DA05-ED40-2E899CB1FADA}"/>
          </ac:spMkLst>
        </pc:spChg>
        <pc:spChg chg="del">
          <ac:chgData name="Juliane Liberto" userId="S::jlibert7@jh.edu::711e1a91-b9c3-49e9-9f19-0daa4d30318c" providerId="AD" clId="Web-{6DEF4745-B699-47B5-A05C-541AFE19BA68}" dt="2023-09-12T15:25:31.247" v="17"/>
          <ac:spMkLst>
            <pc:docMk/>
            <pc:sldMk cId="4280780891" sldId="282"/>
            <ac:spMk id="3" creationId="{6EE2910D-22AB-B903-627C-97BBD2DCDF1F}"/>
          </ac:spMkLst>
        </pc:spChg>
        <pc:spChg chg="add mod">
          <ac:chgData name="Juliane Liberto" userId="S::jlibert7@jh.edu::711e1a91-b9c3-49e9-9f19-0daa4d30318c" providerId="AD" clId="Web-{6DEF4745-B699-47B5-A05C-541AFE19BA68}" dt="2023-09-12T15:26:57.765" v="51" actId="20577"/>
          <ac:spMkLst>
            <pc:docMk/>
            <pc:sldMk cId="4280780891" sldId="282"/>
            <ac:spMk id="5" creationId="{D739F7BD-8F5F-1504-46E1-6B5B77A68C1F}"/>
          </ac:spMkLst>
        </pc:spChg>
        <pc:spChg chg="add mod">
          <ac:chgData name="Juliane Liberto" userId="S::jlibert7@jh.edu::711e1a91-b9c3-49e9-9f19-0daa4d30318c" providerId="AD" clId="Web-{6DEF4745-B699-47B5-A05C-541AFE19BA68}" dt="2023-09-12T16:31:38.334" v="1563" actId="1076"/>
          <ac:spMkLst>
            <pc:docMk/>
            <pc:sldMk cId="4280780891" sldId="282"/>
            <ac:spMk id="16" creationId="{BC1C99ED-FA9F-B366-2413-9BF5DD01B78A}"/>
          </ac:spMkLst>
        </pc:spChg>
        <pc:spChg chg="add mod">
          <ac:chgData name="Juliane Liberto" userId="S::jlibert7@jh.edu::711e1a91-b9c3-49e9-9f19-0daa4d30318c" providerId="AD" clId="Web-{6DEF4745-B699-47B5-A05C-541AFE19BA68}" dt="2023-09-12T16:32:05.944" v="1564" actId="1076"/>
          <ac:spMkLst>
            <pc:docMk/>
            <pc:sldMk cId="4280780891" sldId="282"/>
            <ac:spMk id="18" creationId="{1F4B1E9A-5351-7C2D-F51F-B40DB0127CE9}"/>
          </ac:spMkLst>
        </pc:spChg>
        <pc:spChg chg="add mod">
          <ac:chgData name="Juliane Liberto" userId="S::jlibert7@jh.edu::711e1a91-b9c3-49e9-9f19-0daa4d30318c" providerId="AD" clId="Web-{6DEF4745-B699-47B5-A05C-541AFE19BA68}" dt="2023-09-12T16:20:23.702" v="1292" actId="1076"/>
          <ac:spMkLst>
            <pc:docMk/>
            <pc:sldMk cId="4280780891" sldId="282"/>
            <ac:spMk id="21" creationId="{783A164B-4B74-EE27-7F34-9F01C06C8CA0}"/>
          </ac:spMkLst>
        </pc:spChg>
        <pc:picChg chg="add">
          <ac:chgData name="Juliane Liberto" userId="S::jlibert7@jh.edu::711e1a91-b9c3-49e9-9f19-0daa4d30318c" providerId="AD" clId="Web-{6DEF4745-B699-47B5-A05C-541AFE19BA68}" dt="2023-09-12T15:25:29.778" v="16"/>
          <ac:picMkLst>
            <pc:docMk/>
            <pc:sldMk cId="4280780891" sldId="282"/>
            <ac:picMk id="7" creationId="{4D4617E0-D6D0-439B-A3E1-76EF14A4AE0E}"/>
          </ac:picMkLst>
        </pc:picChg>
        <pc:picChg chg="add del mod">
          <ac:chgData name="Juliane Liberto" userId="S::jlibert7@jh.edu::711e1a91-b9c3-49e9-9f19-0daa4d30318c" providerId="AD" clId="Web-{6DEF4745-B699-47B5-A05C-541AFE19BA68}" dt="2023-09-12T15:40:53.716" v="383"/>
          <ac:picMkLst>
            <pc:docMk/>
            <pc:sldMk cId="4280780891" sldId="282"/>
            <ac:picMk id="8" creationId="{3D3E2F12-A9C0-49C7-2A20-E01E2C23B268}"/>
          </ac:picMkLst>
        </pc:picChg>
        <pc:picChg chg="add del mod">
          <ac:chgData name="Juliane Liberto" userId="S::jlibert7@jh.edu::711e1a91-b9c3-49e9-9f19-0daa4d30318c" providerId="AD" clId="Web-{6DEF4745-B699-47B5-A05C-541AFE19BA68}" dt="2023-09-12T15:40:06.542" v="381"/>
          <ac:picMkLst>
            <pc:docMk/>
            <pc:sldMk cId="4280780891" sldId="282"/>
            <ac:picMk id="9" creationId="{3ABE678F-E231-5B34-915C-699C5523BF01}"/>
          </ac:picMkLst>
        </pc:picChg>
        <pc:picChg chg="add mod">
          <ac:chgData name="Juliane Liberto" userId="S::jlibert7@jh.edu::711e1a91-b9c3-49e9-9f19-0daa4d30318c" providerId="AD" clId="Web-{6DEF4745-B699-47B5-A05C-541AFE19BA68}" dt="2023-09-12T15:53:57.804" v="838" actId="1076"/>
          <ac:picMkLst>
            <pc:docMk/>
            <pc:sldMk cId="4280780891" sldId="282"/>
            <ac:picMk id="10" creationId="{6790BB5B-8FE7-7BED-8DA7-5F6351A814DF}"/>
          </ac:picMkLst>
        </pc:picChg>
        <pc:picChg chg="add mod">
          <ac:chgData name="Juliane Liberto" userId="S::jlibert7@jh.edu::711e1a91-b9c3-49e9-9f19-0daa4d30318c" providerId="AD" clId="Web-{6DEF4745-B699-47B5-A05C-541AFE19BA68}" dt="2023-09-12T15:53:57.836" v="839" actId="1076"/>
          <ac:picMkLst>
            <pc:docMk/>
            <pc:sldMk cId="4280780891" sldId="282"/>
            <ac:picMk id="11" creationId="{E08D2D91-806B-3DE8-F583-D4B5A7A72D3C}"/>
          </ac:picMkLst>
        </pc:picChg>
        <pc:picChg chg="add mod">
          <ac:chgData name="Juliane Liberto" userId="S::jlibert7@jh.edu::711e1a91-b9c3-49e9-9f19-0daa4d30318c" providerId="AD" clId="Web-{6DEF4745-B699-47B5-A05C-541AFE19BA68}" dt="2023-09-12T15:53:57.883" v="840" actId="1076"/>
          <ac:picMkLst>
            <pc:docMk/>
            <pc:sldMk cId="4280780891" sldId="282"/>
            <ac:picMk id="12" creationId="{A85C6D8D-74E3-4DA9-33D5-5B1865B99DC3}"/>
          </ac:picMkLst>
        </pc:picChg>
        <pc:picChg chg="add mod">
          <ac:chgData name="Juliane Liberto" userId="S::jlibert7@jh.edu::711e1a91-b9c3-49e9-9f19-0daa4d30318c" providerId="AD" clId="Web-{6DEF4745-B699-47B5-A05C-541AFE19BA68}" dt="2023-09-12T15:53:57.914" v="841" actId="1076"/>
          <ac:picMkLst>
            <pc:docMk/>
            <pc:sldMk cId="4280780891" sldId="282"/>
            <ac:picMk id="13" creationId="{CD97E7D6-F6E4-C985-FC7E-BC16738EEF72}"/>
          </ac:picMkLst>
        </pc:picChg>
        <pc:picChg chg="add mod">
          <ac:chgData name="Juliane Liberto" userId="S::jlibert7@jh.edu::711e1a91-b9c3-49e9-9f19-0daa4d30318c" providerId="AD" clId="Web-{6DEF4745-B699-47B5-A05C-541AFE19BA68}" dt="2023-09-12T15:53:57.945" v="842" actId="1076"/>
          <ac:picMkLst>
            <pc:docMk/>
            <pc:sldMk cId="4280780891" sldId="282"/>
            <ac:picMk id="14" creationId="{A89B5059-A980-9E95-6187-A9ED31EB1AF5}"/>
          </ac:picMkLst>
        </pc:picChg>
        <pc:picChg chg="add del mod">
          <ac:chgData name="Juliane Liberto" userId="S::jlibert7@jh.edu::711e1a91-b9c3-49e9-9f19-0daa4d30318c" providerId="AD" clId="Web-{6DEF4745-B699-47B5-A05C-541AFE19BA68}" dt="2023-09-12T15:53:07.350" v="828"/>
          <ac:picMkLst>
            <pc:docMk/>
            <pc:sldMk cId="4280780891" sldId="282"/>
            <ac:picMk id="19" creationId="{685EF4B9-DFF2-C746-592E-7BEC8567DDC2}"/>
          </ac:picMkLst>
        </pc:picChg>
      </pc:sldChg>
      <pc:sldChg chg="addSp delSp modSp add replId">
        <pc:chgData name="Juliane Liberto" userId="S::jlibert7@jh.edu::711e1a91-b9c3-49e9-9f19-0daa4d30318c" providerId="AD" clId="Web-{6DEF4745-B699-47B5-A05C-541AFE19BA68}" dt="2023-09-12T16:32:36.133" v="1570" actId="1076"/>
        <pc:sldMkLst>
          <pc:docMk/>
          <pc:sldMk cId="2855801908" sldId="283"/>
        </pc:sldMkLst>
        <pc:spChg chg="del">
          <ac:chgData name="Juliane Liberto" userId="S::jlibert7@jh.edu::711e1a91-b9c3-49e9-9f19-0daa4d30318c" providerId="AD" clId="Web-{6DEF4745-B699-47B5-A05C-541AFE19BA68}" dt="2023-09-12T15:25:37.200" v="20"/>
          <ac:spMkLst>
            <pc:docMk/>
            <pc:sldMk cId="2855801908" sldId="283"/>
            <ac:spMk id="2" creationId="{A99BFE0E-4C00-DA05-ED40-2E899CB1FADA}"/>
          </ac:spMkLst>
        </pc:spChg>
        <pc:spChg chg="del">
          <ac:chgData name="Juliane Liberto" userId="S::jlibert7@jh.edu::711e1a91-b9c3-49e9-9f19-0daa4d30318c" providerId="AD" clId="Web-{6DEF4745-B699-47B5-A05C-541AFE19BA68}" dt="2023-09-12T15:25:37.200" v="19"/>
          <ac:spMkLst>
            <pc:docMk/>
            <pc:sldMk cId="2855801908" sldId="283"/>
            <ac:spMk id="3" creationId="{6EE2910D-22AB-B903-627C-97BBD2DCDF1F}"/>
          </ac:spMkLst>
        </pc:spChg>
        <pc:spChg chg="add">
          <ac:chgData name="Juliane Liberto" userId="S::jlibert7@jh.edu::711e1a91-b9c3-49e9-9f19-0daa4d30318c" providerId="AD" clId="Web-{6DEF4745-B699-47B5-A05C-541AFE19BA68}" dt="2023-09-12T15:26:19.905" v="30"/>
          <ac:spMkLst>
            <pc:docMk/>
            <pc:sldMk cId="2855801908" sldId="283"/>
            <ac:spMk id="5" creationId="{389D2C65-0D91-B5E0-2B58-406515902226}"/>
          </ac:spMkLst>
        </pc:spChg>
        <pc:spChg chg="add mod">
          <ac:chgData name="Juliane Liberto" userId="S::jlibert7@jh.edu::711e1a91-b9c3-49e9-9f19-0daa4d30318c" providerId="AD" clId="Web-{6DEF4745-B699-47B5-A05C-541AFE19BA68}" dt="2023-09-12T16:32:30.695" v="1569" actId="1076"/>
          <ac:spMkLst>
            <pc:docMk/>
            <pc:sldMk cId="2855801908" sldId="283"/>
            <ac:spMk id="10" creationId="{50CFFF69-FF94-73B2-EC07-914F2295B233}"/>
          </ac:spMkLst>
        </pc:spChg>
        <pc:spChg chg="add mod">
          <ac:chgData name="Juliane Liberto" userId="S::jlibert7@jh.edu::711e1a91-b9c3-49e9-9f19-0daa4d30318c" providerId="AD" clId="Web-{6DEF4745-B699-47B5-A05C-541AFE19BA68}" dt="2023-09-12T16:32:36.133" v="1570" actId="1076"/>
          <ac:spMkLst>
            <pc:docMk/>
            <pc:sldMk cId="2855801908" sldId="283"/>
            <ac:spMk id="12" creationId="{DC5D02B2-314B-E8AF-EF48-A0E10BDB305A}"/>
          </ac:spMkLst>
        </pc:spChg>
        <pc:spChg chg="add mod">
          <ac:chgData name="Juliane Liberto" userId="S::jlibert7@jh.edu::711e1a91-b9c3-49e9-9f19-0daa4d30318c" providerId="AD" clId="Web-{6DEF4745-B699-47B5-A05C-541AFE19BA68}" dt="2023-09-12T16:32:25.929" v="1568" actId="14100"/>
          <ac:spMkLst>
            <pc:docMk/>
            <pc:sldMk cId="2855801908" sldId="283"/>
            <ac:spMk id="14" creationId="{A9D8B833-CE25-23B6-29B5-E663B09AC245}"/>
          </ac:spMkLst>
        </pc:spChg>
        <pc:picChg chg="add">
          <ac:chgData name="Juliane Liberto" userId="S::jlibert7@jh.edu::711e1a91-b9c3-49e9-9f19-0daa4d30318c" providerId="AD" clId="Web-{6DEF4745-B699-47B5-A05C-541AFE19BA68}" dt="2023-09-12T15:26:19.967" v="31"/>
          <ac:picMkLst>
            <pc:docMk/>
            <pc:sldMk cId="2855801908" sldId="283"/>
            <ac:picMk id="7" creationId="{C1F5EE6C-6EDC-6962-7F9E-13FD372B3943}"/>
          </ac:picMkLst>
        </pc:picChg>
        <pc:picChg chg="add mod">
          <ac:chgData name="Juliane Liberto" userId="S::jlibert7@jh.edu::711e1a91-b9c3-49e9-9f19-0daa4d30318c" providerId="AD" clId="Web-{6DEF4745-B699-47B5-A05C-541AFE19BA68}" dt="2023-09-12T16:32:20.757" v="1566" actId="14100"/>
          <ac:picMkLst>
            <pc:docMk/>
            <pc:sldMk cId="2855801908" sldId="283"/>
            <ac:picMk id="8" creationId="{48B97E86-2F4B-6583-90FC-B9DCCE0D92C7}"/>
          </ac:picMkLst>
        </pc:picChg>
      </pc:sldChg>
      <pc:sldChg chg="addSp delSp modSp add replId">
        <pc:chgData name="Juliane Liberto" userId="S::jlibert7@jh.edu::711e1a91-b9c3-49e9-9f19-0daa4d30318c" providerId="AD" clId="Web-{6DEF4745-B699-47B5-A05C-541AFE19BA68}" dt="2023-09-12T15:38:36.305" v="373" actId="1076"/>
        <pc:sldMkLst>
          <pc:docMk/>
          <pc:sldMk cId="276754375" sldId="284"/>
        </pc:sldMkLst>
        <pc:spChg chg="del">
          <ac:chgData name="Juliane Liberto" userId="S::jlibert7@jh.edu::711e1a91-b9c3-49e9-9f19-0daa4d30318c" providerId="AD" clId="Web-{6DEF4745-B699-47B5-A05C-541AFE19BA68}" dt="2023-09-12T15:25:24.669" v="14"/>
          <ac:spMkLst>
            <pc:docMk/>
            <pc:sldMk cId="276754375" sldId="284"/>
            <ac:spMk id="2" creationId="{A99BFE0E-4C00-DA05-ED40-2E899CB1FADA}"/>
          </ac:spMkLst>
        </pc:spChg>
        <pc:spChg chg="del">
          <ac:chgData name="Juliane Liberto" userId="S::jlibert7@jh.edu::711e1a91-b9c3-49e9-9f19-0daa4d30318c" providerId="AD" clId="Web-{6DEF4745-B699-47B5-A05C-541AFE19BA68}" dt="2023-09-12T15:25:24.669" v="13"/>
          <ac:spMkLst>
            <pc:docMk/>
            <pc:sldMk cId="276754375" sldId="284"/>
            <ac:spMk id="3" creationId="{6EE2910D-22AB-B903-627C-97BBD2DCDF1F}"/>
          </ac:spMkLst>
        </pc:spChg>
        <pc:spChg chg="add mod">
          <ac:chgData name="Juliane Liberto" userId="S::jlibert7@jh.edu::711e1a91-b9c3-49e9-9f19-0daa4d30318c" providerId="AD" clId="Web-{6DEF4745-B699-47B5-A05C-541AFE19BA68}" dt="2023-09-12T15:26:42.562" v="46" actId="20577"/>
          <ac:spMkLst>
            <pc:docMk/>
            <pc:sldMk cId="276754375" sldId="284"/>
            <ac:spMk id="5" creationId="{5E846AA0-781D-E37C-913E-1C1460C156C9}"/>
          </ac:spMkLst>
        </pc:spChg>
        <pc:spChg chg="add mod">
          <ac:chgData name="Juliane Liberto" userId="S::jlibert7@jh.edu::711e1a91-b9c3-49e9-9f19-0daa4d30318c" providerId="AD" clId="Web-{6DEF4745-B699-47B5-A05C-541AFE19BA68}" dt="2023-09-12T15:36:43.551" v="350" actId="1076"/>
          <ac:spMkLst>
            <pc:docMk/>
            <pc:sldMk cId="276754375" sldId="284"/>
            <ac:spMk id="8" creationId="{2D877AE6-5608-DC2A-F639-8518C5668038}"/>
          </ac:spMkLst>
        </pc:spChg>
        <pc:spChg chg="add mod">
          <ac:chgData name="Juliane Liberto" userId="S::jlibert7@jh.edu::711e1a91-b9c3-49e9-9f19-0daa4d30318c" providerId="AD" clId="Web-{6DEF4745-B699-47B5-A05C-541AFE19BA68}" dt="2023-09-12T15:38:36.305" v="373" actId="1076"/>
          <ac:spMkLst>
            <pc:docMk/>
            <pc:sldMk cId="276754375" sldId="284"/>
            <ac:spMk id="9" creationId="{8F79CCD1-D0EA-12F4-1A02-A286AB844550}"/>
          </ac:spMkLst>
        </pc:spChg>
        <pc:spChg chg="add mod">
          <ac:chgData name="Juliane Liberto" userId="S::jlibert7@jh.edu::711e1a91-b9c3-49e9-9f19-0daa4d30318c" providerId="AD" clId="Web-{6DEF4745-B699-47B5-A05C-541AFE19BA68}" dt="2023-09-12T15:36:56.864" v="353"/>
          <ac:spMkLst>
            <pc:docMk/>
            <pc:sldMk cId="276754375" sldId="284"/>
            <ac:spMk id="10" creationId="{40631B5A-BCFB-7C9C-9ABE-01B192BB6664}"/>
          </ac:spMkLst>
        </pc:spChg>
        <pc:spChg chg="add del mod">
          <ac:chgData name="Juliane Liberto" userId="S::jlibert7@jh.edu::711e1a91-b9c3-49e9-9f19-0daa4d30318c" providerId="AD" clId="Web-{6DEF4745-B699-47B5-A05C-541AFE19BA68}" dt="2023-09-12T15:32:08.885" v="182"/>
          <ac:spMkLst>
            <pc:docMk/>
            <pc:sldMk cId="276754375" sldId="284"/>
            <ac:spMk id="11" creationId="{6E7E3ED7-A078-3F1D-539F-2080CF00A2F3}"/>
          </ac:spMkLst>
        </pc:spChg>
        <pc:picChg chg="add">
          <ac:chgData name="Juliane Liberto" userId="S::jlibert7@jh.edu::711e1a91-b9c3-49e9-9f19-0daa4d30318c" providerId="AD" clId="Web-{6DEF4745-B699-47B5-A05C-541AFE19BA68}" dt="2023-09-12T15:26:21.249" v="33"/>
          <ac:picMkLst>
            <pc:docMk/>
            <pc:sldMk cId="276754375" sldId="284"/>
            <ac:picMk id="7" creationId="{4BF120E5-DAC7-3960-F774-8B76DCDFFD86}"/>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5DC38-B81B-4251-99F4-EB685BF474E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AAF42D-EF02-4F16-A899-8DF26398D572}">
      <dgm:prSet/>
      <dgm:spPr/>
      <dgm:t>
        <a:bodyPr/>
        <a:lstStyle/>
        <a:p>
          <a:pPr>
            <a:lnSpc>
              <a:spcPct val="100000"/>
            </a:lnSpc>
          </a:pPr>
          <a:r>
            <a:rPr lang="en-US"/>
            <a:t>Requested $1000 from GSA</a:t>
          </a:r>
        </a:p>
      </dgm:t>
    </dgm:pt>
    <dgm:pt modelId="{3847D870-E627-4DA8-B940-A1C406DE8B90}" type="parTrans" cxnId="{CA878EEB-2A4C-49C2-8924-168FFDF38481}">
      <dgm:prSet/>
      <dgm:spPr/>
      <dgm:t>
        <a:bodyPr/>
        <a:lstStyle/>
        <a:p>
          <a:endParaRPr lang="en-US"/>
        </a:p>
      </dgm:t>
    </dgm:pt>
    <dgm:pt modelId="{7BE07CC9-F6F2-4794-B806-D89A04D776B8}" type="sibTrans" cxnId="{CA878EEB-2A4C-49C2-8924-168FFDF38481}">
      <dgm:prSet/>
      <dgm:spPr/>
      <dgm:t>
        <a:bodyPr/>
        <a:lstStyle/>
        <a:p>
          <a:endParaRPr lang="en-US"/>
        </a:p>
      </dgm:t>
    </dgm:pt>
    <dgm:pt modelId="{CE9E578C-C1B8-455B-ADDF-F13AE8F9868C}">
      <dgm:prSet/>
      <dgm:spPr/>
      <dgm:t>
        <a:bodyPr/>
        <a:lstStyle/>
        <a:p>
          <a:pPr>
            <a:lnSpc>
              <a:spcPct val="100000"/>
            </a:lnSpc>
          </a:pPr>
          <a:r>
            <a:rPr lang="en-US"/>
            <a:t>- Shirts/uniform for volunteers $500 (50 shirts)</a:t>
          </a:r>
        </a:p>
      </dgm:t>
    </dgm:pt>
    <dgm:pt modelId="{717CD811-67BB-4A75-ADFA-CC003F1CE94C}" type="parTrans" cxnId="{5174A2C9-9206-4F69-B6FE-FF01190A20F4}">
      <dgm:prSet/>
      <dgm:spPr/>
      <dgm:t>
        <a:bodyPr/>
        <a:lstStyle/>
        <a:p>
          <a:endParaRPr lang="en-US"/>
        </a:p>
      </dgm:t>
    </dgm:pt>
    <dgm:pt modelId="{10A07115-FB59-4B47-8596-E7D99C35CED3}" type="sibTrans" cxnId="{5174A2C9-9206-4F69-B6FE-FF01190A20F4}">
      <dgm:prSet/>
      <dgm:spPr/>
      <dgm:t>
        <a:bodyPr/>
        <a:lstStyle/>
        <a:p>
          <a:endParaRPr lang="en-US"/>
        </a:p>
      </dgm:t>
    </dgm:pt>
    <dgm:pt modelId="{34E8398B-A22E-454E-A7AD-7FB105F9E7C6}">
      <dgm:prSet/>
      <dgm:spPr/>
      <dgm:t>
        <a:bodyPr/>
        <a:lstStyle/>
        <a:p>
          <a:pPr>
            <a:lnSpc>
              <a:spcPct val="100000"/>
            </a:lnSpc>
          </a:pPr>
          <a:r>
            <a:rPr lang="en-US"/>
            <a:t>- Food for volunteers $400</a:t>
          </a:r>
        </a:p>
      </dgm:t>
    </dgm:pt>
    <dgm:pt modelId="{91209C61-E206-4068-B880-8C48EC97DA45}" type="parTrans" cxnId="{2FAF2A85-B5DE-4EBB-A5D2-8845B58BA153}">
      <dgm:prSet/>
      <dgm:spPr/>
      <dgm:t>
        <a:bodyPr/>
        <a:lstStyle/>
        <a:p>
          <a:endParaRPr lang="en-US"/>
        </a:p>
      </dgm:t>
    </dgm:pt>
    <dgm:pt modelId="{0E4D0CAF-D5E8-4D13-A260-B467C63FD6C6}" type="sibTrans" cxnId="{2FAF2A85-B5DE-4EBB-A5D2-8845B58BA153}">
      <dgm:prSet/>
      <dgm:spPr/>
      <dgm:t>
        <a:bodyPr/>
        <a:lstStyle/>
        <a:p>
          <a:endParaRPr lang="en-US"/>
        </a:p>
      </dgm:t>
    </dgm:pt>
    <dgm:pt modelId="{CF9A1F28-1D04-49D6-A896-D4051839D8F1}">
      <dgm:prSet/>
      <dgm:spPr/>
      <dgm:t>
        <a:bodyPr/>
        <a:lstStyle/>
        <a:p>
          <a:pPr>
            <a:lnSpc>
              <a:spcPct val="100000"/>
            </a:lnSpc>
          </a:pPr>
          <a:r>
            <a:rPr lang="en-US"/>
            <a:t>- Event Insurance $100</a:t>
          </a:r>
        </a:p>
      </dgm:t>
    </dgm:pt>
    <dgm:pt modelId="{9A1BB068-1AE1-458D-BEB6-090B77439545}" type="parTrans" cxnId="{F07BADA6-8A90-4D91-A0A4-69473A2C6E67}">
      <dgm:prSet/>
      <dgm:spPr/>
      <dgm:t>
        <a:bodyPr/>
        <a:lstStyle/>
        <a:p>
          <a:endParaRPr lang="en-US"/>
        </a:p>
      </dgm:t>
    </dgm:pt>
    <dgm:pt modelId="{258DEFFA-12F7-4B96-AE2F-9854458FC999}" type="sibTrans" cxnId="{F07BADA6-8A90-4D91-A0A4-69473A2C6E67}">
      <dgm:prSet/>
      <dgm:spPr/>
      <dgm:t>
        <a:bodyPr/>
        <a:lstStyle/>
        <a:p>
          <a:endParaRPr lang="en-US"/>
        </a:p>
      </dgm:t>
    </dgm:pt>
    <dgm:pt modelId="{C41028B1-EF95-4503-BE70-6B2E4F79CC65}">
      <dgm:prSet/>
      <dgm:spPr/>
      <dgm:t>
        <a:bodyPr/>
        <a:lstStyle/>
        <a:p>
          <a:pPr>
            <a:lnSpc>
              <a:spcPct val="100000"/>
            </a:lnSpc>
          </a:pPr>
          <a:r>
            <a:rPr lang="en-US"/>
            <a:t>GSA E-Board has voted on approving $650 for the event</a:t>
          </a:r>
        </a:p>
      </dgm:t>
    </dgm:pt>
    <dgm:pt modelId="{CE24853C-8586-46A0-B1E1-1EADCAD70141}" type="parTrans" cxnId="{60023657-C493-423B-A389-BE533DD5E1E7}">
      <dgm:prSet/>
      <dgm:spPr/>
      <dgm:t>
        <a:bodyPr/>
        <a:lstStyle/>
        <a:p>
          <a:endParaRPr lang="en-US"/>
        </a:p>
      </dgm:t>
    </dgm:pt>
    <dgm:pt modelId="{D8CD8C90-A237-41EB-B691-4EBF366DD31B}" type="sibTrans" cxnId="{60023657-C493-423B-A389-BE533DD5E1E7}">
      <dgm:prSet/>
      <dgm:spPr/>
      <dgm:t>
        <a:bodyPr/>
        <a:lstStyle/>
        <a:p>
          <a:endParaRPr lang="en-US"/>
        </a:p>
      </dgm:t>
    </dgm:pt>
    <dgm:pt modelId="{BD2E4BD3-4777-4AED-B718-0207F0462062}">
      <dgm:prSet/>
      <dgm:spPr/>
      <dgm:t>
        <a:bodyPr/>
        <a:lstStyle/>
        <a:p>
          <a:pPr>
            <a:lnSpc>
              <a:spcPct val="100000"/>
            </a:lnSpc>
          </a:pPr>
          <a:r>
            <a:rPr lang="en-US"/>
            <a:t>Additional pending funding: JHAA grant (1350) + Neuroscience Dept Funding (750)</a:t>
          </a:r>
        </a:p>
      </dgm:t>
    </dgm:pt>
    <dgm:pt modelId="{4E653722-3951-4C16-91D7-30D961961A6C}" type="parTrans" cxnId="{3C012625-55DD-4D47-90C7-4A82AF0ABF01}">
      <dgm:prSet/>
      <dgm:spPr/>
      <dgm:t>
        <a:bodyPr/>
        <a:lstStyle/>
        <a:p>
          <a:endParaRPr lang="en-US"/>
        </a:p>
      </dgm:t>
    </dgm:pt>
    <dgm:pt modelId="{4F2A44CC-6FF3-495F-8062-7CA7AA8ECBE2}" type="sibTrans" cxnId="{3C012625-55DD-4D47-90C7-4A82AF0ABF01}">
      <dgm:prSet/>
      <dgm:spPr/>
      <dgm:t>
        <a:bodyPr/>
        <a:lstStyle/>
        <a:p>
          <a:endParaRPr lang="en-US"/>
        </a:p>
      </dgm:t>
    </dgm:pt>
    <dgm:pt modelId="{137D40CB-F1F4-4123-A3C2-8614038E7DB9}">
      <dgm:prSet/>
      <dgm:spPr/>
      <dgm:t>
        <a:bodyPr/>
        <a:lstStyle/>
        <a:p>
          <a:pPr>
            <a:lnSpc>
              <a:spcPct val="100000"/>
            </a:lnSpc>
          </a:pPr>
          <a:r>
            <a:rPr lang="en-US"/>
            <a:t>- Requires a vote by the E-board and GSA council members</a:t>
          </a:r>
        </a:p>
        <a:p>
          <a:pPr>
            <a:lnSpc>
              <a:spcPct val="100000"/>
            </a:lnSpc>
          </a:pPr>
          <a:r>
            <a:rPr lang="en-US"/>
            <a:t>- Any questions for Project Bridge Reps?</a:t>
          </a:r>
        </a:p>
      </dgm:t>
    </dgm:pt>
    <dgm:pt modelId="{CA22B2A9-796B-4CED-90E8-BA06AD858AF6}" type="parTrans" cxnId="{3F0A7837-9A80-4A6F-93B1-8033B5175C56}">
      <dgm:prSet/>
      <dgm:spPr/>
      <dgm:t>
        <a:bodyPr/>
        <a:lstStyle/>
        <a:p>
          <a:endParaRPr lang="en-US"/>
        </a:p>
      </dgm:t>
    </dgm:pt>
    <dgm:pt modelId="{20BB9E4D-EF0B-4B7B-AAC8-F2B46356E64F}" type="sibTrans" cxnId="{3F0A7837-9A80-4A6F-93B1-8033B5175C56}">
      <dgm:prSet/>
      <dgm:spPr/>
      <dgm:t>
        <a:bodyPr/>
        <a:lstStyle/>
        <a:p>
          <a:endParaRPr lang="en-US"/>
        </a:p>
      </dgm:t>
    </dgm:pt>
    <dgm:pt modelId="{3641DFF1-31A5-478F-89E6-139BD2095CC2}" type="pres">
      <dgm:prSet presAssocID="{11B5DC38-B81B-4251-99F4-EB685BF474E3}" presName="root" presStyleCnt="0">
        <dgm:presLayoutVars>
          <dgm:dir/>
          <dgm:resizeHandles val="exact"/>
        </dgm:presLayoutVars>
      </dgm:prSet>
      <dgm:spPr/>
    </dgm:pt>
    <dgm:pt modelId="{35E53ED1-C4FB-4517-A58C-C8BB5C38E637}" type="pres">
      <dgm:prSet presAssocID="{03AAF42D-EF02-4F16-A899-8DF26398D572}" presName="compNode" presStyleCnt="0"/>
      <dgm:spPr/>
    </dgm:pt>
    <dgm:pt modelId="{73018E2D-37AD-46CD-92A5-CA741A770782}" type="pres">
      <dgm:prSet presAssocID="{03AAF42D-EF02-4F16-A899-8DF26398D572}" presName="bgRect" presStyleLbl="bgShp" presStyleIdx="0" presStyleCnt="4" custScaleY="312599"/>
      <dgm:spPr/>
    </dgm:pt>
    <dgm:pt modelId="{D510FD72-2C44-40CB-9550-9D24FDDC2692}" type="pres">
      <dgm:prSet presAssocID="{03AAF42D-EF02-4F16-A899-8DF26398D57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699A49FD-A709-452B-B6B0-4A7E0C2720C6}" type="pres">
      <dgm:prSet presAssocID="{03AAF42D-EF02-4F16-A899-8DF26398D572}" presName="spaceRect" presStyleCnt="0"/>
      <dgm:spPr/>
    </dgm:pt>
    <dgm:pt modelId="{D0A95A87-4695-4F4B-8F66-AE236AEB15FE}" type="pres">
      <dgm:prSet presAssocID="{03AAF42D-EF02-4F16-A899-8DF26398D572}" presName="parTx" presStyleLbl="revTx" presStyleIdx="0" presStyleCnt="5">
        <dgm:presLayoutVars>
          <dgm:chMax val="0"/>
          <dgm:chPref val="0"/>
        </dgm:presLayoutVars>
      </dgm:prSet>
      <dgm:spPr/>
    </dgm:pt>
    <dgm:pt modelId="{348824FF-D567-4FE2-BA39-DB0F2CD3A07D}" type="pres">
      <dgm:prSet presAssocID="{03AAF42D-EF02-4F16-A899-8DF26398D572}" presName="desTx" presStyleLbl="revTx" presStyleIdx="1" presStyleCnt="5">
        <dgm:presLayoutVars/>
      </dgm:prSet>
      <dgm:spPr/>
    </dgm:pt>
    <dgm:pt modelId="{262EEBC5-5BC5-4A4A-B3EC-9C645C0B4B44}" type="pres">
      <dgm:prSet presAssocID="{7BE07CC9-F6F2-4794-B806-D89A04D776B8}" presName="sibTrans" presStyleCnt="0"/>
      <dgm:spPr/>
    </dgm:pt>
    <dgm:pt modelId="{B4B63C28-F9CB-4F66-AF41-B4E90F08CD12}" type="pres">
      <dgm:prSet presAssocID="{BD2E4BD3-4777-4AED-B718-0207F0462062}" presName="compNode" presStyleCnt="0"/>
      <dgm:spPr/>
    </dgm:pt>
    <dgm:pt modelId="{874F9AFC-9160-4A24-A6B6-8DA6B2958F74}" type="pres">
      <dgm:prSet presAssocID="{BD2E4BD3-4777-4AED-B718-0207F0462062}" presName="bgRect" presStyleLbl="bgShp" presStyleIdx="1" presStyleCnt="4" custScaleY="221819"/>
      <dgm:spPr/>
    </dgm:pt>
    <dgm:pt modelId="{46D29F0D-970B-4E59-9253-EDE1C0759F0E}" type="pres">
      <dgm:prSet presAssocID="{BD2E4BD3-4777-4AED-B718-0207F04620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0EF5618A-8F92-41FA-B611-115350865303}" type="pres">
      <dgm:prSet presAssocID="{BD2E4BD3-4777-4AED-B718-0207F0462062}" presName="spaceRect" presStyleCnt="0"/>
      <dgm:spPr/>
    </dgm:pt>
    <dgm:pt modelId="{B8220668-BFFF-43C5-8672-26785FE8B861}" type="pres">
      <dgm:prSet presAssocID="{BD2E4BD3-4777-4AED-B718-0207F0462062}" presName="parTx" presStyleLbl="revTx" presStyleIdx="2" presStyleCnt="5">
        <dgm:presLayoutVars>
          <dgm:chMax val="0"/>
          <dgm:chPref val="0"/>
        </dgm:presLayoutVars>
      </dgm:prSet>
      <dgm:spPr/>
    </dgm:pt>
    <dgm:pt modelId="{32AC0F95-8602-4FC3-B1BE-49E14A21457C}" type="pres">
      <dgm:prSet presAssocID="{4F2A44CC-6FF3-495F-8062-7CA7AA8ECBE2}" presName="sibTrans" presStyleCnt="0"/>
      <dgm:spPr/>
    </dgm:pt>
    <dgm:pt modelId="{FB05F0F8-7566-4F67-9BF1-2D7A67AEDA03}" type="pres">
      <dgm:prSet presAssocID="{C41028B1-EF95-4503-BE70-6B2E4F79CC65}" presName="compNode" presStyleCnt="0"/>
      <dgm:spPr/>
    </dgm:pt>
    <dgm:pt modelId="{A76C7666-A316-4852-8882-D5D3599D4705}" type="pres">
      <dgm:prSet presAssocID="{C41028B1-EF95-4503-BE70-6B2E4F79CC65}" presName="bgRect" presStyleLbl="bgShp" presStyleIdx="2" presStyleCnt="4" custScaleY="230947"/>
      <dgm:spPr/>
    </dgm:pt>
    <dgm:pt modelId="{B0E58819-85D1-4464-9346-C568D26E79F9}" type="pres">
      <dgm:prSet presAssocID="{C41028B1-EF95-4503-BE70-6B2E4F79CC6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933C1252-AF13-49DE-8AC1-5291874D9DFB}" type="pres">
      <dgm:prSet presAssocID="{C41028B1-EF95-4503-BE70-6B2E4F79CC65}" presName="spaceRect" presStyleCnt="0"/>
      <dgm:spPr/>
    </dgm:pt>
    <dgm:pt modelId="{BCDC52E4-27B9-4C52-B3FB-B1A8D8CD50B0}" type="pres">
      <dgm:prSet presAssocID="{C41028B1-EF95-4503-BE70-6B2E4F79CC65}" presName="parTx" presStyleLbl="revTx" presStyleIdx="3" presStyleCnt="5">
        <dgm:presLayoutVars>
          <dgm:chMax val="0"/>
          <dgm:chPref val="0"/>
        </dgm:presLayoutVars>
      </dgm:prSet>
      <dgm:spPr/>
    </dgm:pt>
    <dgm:pt modelId="{1E49F50B-8DE4-47BE-B088-1410850ADAC7}" type="pres">
      <dgm:prSet presAssocID="{D8CD8C90-A237-41EB-B691-4EBF366DD31B}" presName="sibTrans" presStyleCnt="0"/>
      <dgm:spPr/>
    </dgm:pt>
    <dgm:pt modelId="{C0920601-C32B-4EFE-A160-6034091C25AD}" type="pres">
      <dgm:prSet presAssocID="{137D40CB-F1F4-4123-A3C2-8614038E7DB9}" presName="compNode" presStyleCnt="0"/>
      <dgm:spPr/>
    </dgm:pt>
    <dgm:pt modelId="{885DE39D-7599-4746-985E-13D7BC8D672E}" type="pres">
      <dgm:prSet presAssocID="{137D40CB-F1F4-4123-A3C2-8614038E7DB9}" presName="bgRect" presStyleLbl="bgShp" presStyleIdx="3" presStyleCnt="4" custScaleY="233719"/>
      <dgm:spPr/>
    </dgm:pt>
    <dgm:pt modelId="{A8E12703-6134-4E80-8757-416BC2D6D587}" type="pres">
      <dgm:prSet presAssocID="{137D40CB-F1F4-4123-A3C2-8614038E7DB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ought bubble"/>
        </a:ext>
      </dgm:extLst>
    </dgm:pt>
    <dgm:pt modelId="{1DFDB7AF-3548-4AD7-821D-32AD86E2B840}" type="pres">
      <dgm:prSet presAssocID="{137D40CB-F1F4-4123-A3C2-8614038E7DB9}" presName="spaceRect" presStyleCnt="0"/>
      <dgm:spPr/>
    </dgm:pt>
    <dgm:pt modelId="{B89F7FFD-9894-4128-8860-5DC5BBEE298E}" type="pres">
      <dgm:prSet presAssocID="{137D40CB-F1F4-4123-A3C2-8614038E7DB9}" presName="parTx" presStyleLbl="revTx" presStyleIdx="4" presStyleCnt="5">
        <dgm:presLayoutVars>
          <dgm:chMax val="0"/>
          <dgm:chPref val="0"/>
        </dgm:presLayoutVars>
      </dgm:prSet>
      <dgm:spPr/>
    </dgm:pt>
  </dgm:ptLst>
  <dgm:cxnLst>
    <dgm:cxn modelId="{126AA618-6327-4699-BBC8-40DB296D7AA1}" type="presOf" srcId="{11B5DC38-B81B-4251-99F4-EB685BF474E3}" destId="{3641DFF1-31A5-478F-89E6-139BD2095CC2}" srcOrd="0" destOrd="0" presId="urn:microsoft.com/office/officeart/2018/2/layout/IconVerticalSolidList"/>
    <dgm:cxn modelId="{3C012625-55DD-4D47-90C7-4A82AF0ABF01}" srcId="{11B5DC38-B81B-4251-99F4-EB685BF474E3}" destId="{BD2E4BD3-4777-4AED-B718-0207F0462062}" srcOrd="1" destOrd="0" parTransId="{4E653722-3951-4C16-91D7-30D961961A6C}" sibTransId="{4F2A44CC-6FF3-495F-8062-7CA7AA8ECBE2}"/>
    <dgm:cxn modelId="{3F0A7837-9A80-4A6F-93B1-8033B5175C56}" srcId="{11B5DC38-B81B-4251-99F4-EB685BF474E3}" destId="{137D40CB-F1F4-4123-A3C2-8614038E7DB9}" srcOrd="3" destOrd="0" parTransId="{CA22B2A9-796B-4CED-90E8-BA06AD858AF6}" sibTransId="{20BB9E4D-EF0B-4B7B-AAC8-F2B46356E64F}"/>
    <dgm:cxn modelId="{47613540-7D4E-CB43-952D-22A98F682E80}" type="presOf" srcId="{CF9A1F28-1D04-49D6-A896-D4051839D8F1}" destId="{348824FF-D567-4FE2-BA39-DB0F2CD3A07D}" srcOrd="0" destOrd="2" presId="urn:microsoft.com/office/officeart/2018/2/layout/IconVerticalSolidList"/>
    <dgm:cxn modelId="{AE7E4F5C-81DE-9848-9AA2-096A7E01BB16}" type="presOf" srcId="{03AAF42D-EF02-4F16-A899-8DF26398D572}" destId="{D0A95A87-4695-4F4B-8F66-AE236AEB15FE}" srcOrd="0" destOrd="0" presId="urn:microsoft.com/office/officeart/2018/2/layout/IconVerticalSolidList"/>
    <dgm:cxn modelId="{692E2F43-1267-3C4F-88A4-B35571C67841}" type="presOf" srcId="{34E8398B-A22E-454E-A7AD-7FB105F9E7C6}" destId="{348824FF-D567-4FE2-BA39-DB0F2CD3A07D}" srcOrd="0" destOrd="1" presId="urn:microsoft.com/office/officeart/2018/2/layout/IconVerticalSolidList"/>
    <dgm:cxn modelId="{A10FEE68-683C-B342-8DBB-500958B9548E}" type="presOf" srcId="{137D40CB-F1F4-4123-A3C2-8614038E7DB9}" destId="{B89F7FFD-9894-4128-8860-5DC5BBEE298E}" srcOrd="0" destOrd="0" presId="urn:microsoft.com/office/officeart/2018/2/layout/IconVerticalSolidList"/>
    <dgm:cxn modelId="{60023657-C493-423B-A389-BE533DD5E1E7}" srcId="{11B5DC38-B81B-4251-99F4-EB685BF474E3}" destId="{C41028B1-EF95-4503-BE70-6B2E4F79CC65}" srcOrd="2" destOrd="0" parTransId="{CE24853C-8586-46A0-B1E1-1EADCAD70141}" sibTransId="{D8CD8C90-A237-41EB-B691-4EBF366DD31B}"/>
    <dgm:cxn modelId="{2FAF2A85-B5DE-4EBB-A5D2-8845B58BA153}" srcId="{03AAF42D-EF02-4F16-A899-8DF26398D572}" destId="{34E8398B-A22E-454E-A7AD-7FB105F9E7C6}" srcOrd="1" destOrd="0" parTransId="{91209C61-E206-4068-B880-8C48EC97DA45}" sibTransId="{0E4D0CAF-D5E8-4D13-A260-B467C63FD6C6}"/>
    <dgm:cxn modelId="{4B87D787-873A-3E4D-86E4-16BBED2B97E5}" type="presOf" srcId="{C41028B1-EF95-4503-BE70-6B2E4F79CC65}" destId="{BCDC52E4-27B9-4C52-B3FB-B1A8D8CD50B0}" srcOrd="0" destOrd="0" presId="urn:microsoft.com/office/officeart/2018/2/layout/IconVerticalSolidList"/>
    <dgm:cxn modelId="{F07BADA6-8A90-4D91-A0A4-69473A2C6E67}" srcId="{03AAF42D-EF02-4F16-A899-8DF26398D572}" destId="{CF9A1F28-1D04-49D6-A896-D4051839D8F1}" srcOrd="2" destOrd="0" parTransId="{9A1BB068-1AE1-458D-BEB6-090B77439545}" sibTransId="{258DEFFA-12F7-4B96-AE2F-9854458FC999}"/>
    <dgm:cxn modelId="{928953B1-2B02-024E-8E1D-8EE5094FFE7D}" type="presOf" srcId="{CE9E578C-C1B8-455B-ADDF-F13AE8F9868C}" destId="{348824FF-D567-4FE2-BA39-DB0F2CD3A07D}" srcOrd="0" destOrd="0" presId="urn:microsoft.com/office/officeart/2018/2/layout/IconVerticalSolidList"/>
    <dgm:cxn modelId="{5174A2C9-9206-4F69-B6FE-FF01190A20F4}" srcId="{03AAF42D-EF02-4F16-A899-8DF26398D572}" destId="{CE9E578C-C1B8-455B-ADDF-F13AE8F9868C}" srcOrd="0" destOrd="0" parTransId="{717CD811-67BB-4A75-ADFA-CC003F1CE94C}" sibTransId="{10A07115-FB59-4B47-8596-E7D99C35CED3}"/>
    <dgm:cxn modelId="{CA878EEB-2A4C-49C2-8924-168FFDF38481}" srcId="{11B5DC38-B81B-4251-99F4-EB685BF474E3}" destId="{03AAF42D-EF02-4F16-A899-8DF26398D572}" srcOrd="0" destOrd="0" parTransId="{3847D870-E627-4DA8-B940-A1C406DE8B90}" sibTransId="{7BE07CC9-F6F2-4794-B806-D89A04D776B8}"/>
    <dgm:cxn modelId="{EC4B8BFA-0F16-1745-AF86-3A1339277926}" type="presOf" srcId="{BD2E4BD3-4777-4AED-B718-0207F0462062}" destId="{B8220668-BFFF-43C5-8672-26785FE8B861}" srcOrd="0" destOrd="0" presId="urn:microsoft.com/office/officeart/2018/2/layout/IconVerticalSolidList"/>
    <dgm:cxn modelId="{07CEB4D5-5D9A-9B49-8BCB-CC7BE801300C}" type="presParOf" srcId="{3641DFF1-31A5-478F-89E6-139BD2095CC2}" destId="{35E53ED1-C4FB-4517-A58C-C8BB5C38E637}" srcOrd="0" destOrd="0" presId="urn:microsoft.com/office/officeart/2018/2/layout/IconVerticalSolidList"/>
    <dgm:cxn modelId="{EC51C6FB-2CB5-CB4D-BCCE-73DA6805A2A4}" type="presParOf" srcId="{35E53ED1-C4FB-4517-A58C-C8BB5C38E637}" destId="{73018E2D-37AD-46CD-92A5-CA741A770782}" srcOrd="0" destOrd="0" presId="urn:microsoft.com/office/officeart/2018/2/layout/IconVerticalSolidList"/>
    <dgm:cxn modelId="{D01B646B-FF80-EF44-B87C-791E55BA95BA}" type="presParOf" srcId="{35E53ED1-C4FB-4517-A58C-C8BB5C38E637}" destId="{D510FD72-2C44-40CB-9550-9D24FDDC2692}" srcOrd="1" destOrd="0" presId="urn:microsoft.com/office/officeart/2018/2/layout/IconVerticalSolidList"/>
    <dgm:cxn modelId="{4436B142-4733-E64D-9EF2-84882291905F}" type="presParOf" srcId="{35E53ED1-C4FB-4517-A58C-C8BB5C38E637}" destId="{699A49FD-A709-452B-B6B0-4A7E0C2720C6}" srcOrd="2" destOrd="0" presId="urn:microsoft.com/office/officeart/2018/2/layout/IconVerticalSolidList"/>
    <dgm:cxn modelId="{F6F04B3C-7119-9A4D-BC74-9914CF9A74F5}" type="presParOf" srcId="{35E53ED1-C4FB-4517-A58C-C8BB5C38E637}" destId="{D0A95A87-4695-4F4B-8F66-AE236AEB15FE}" srcOrd="3" destOrd="0" presId="urn:microsoft.com/office/officeart/2018/2/layout/IconVerticalSolidList"/>
    <dgm:cxn modelId="{32EEF0BA-570F-694A-91FD-D0FC5ACEFB34}" type="presParOf" srcId="{35E53ED1-C4FB-4517-A58C-C8BB5C38E637}" destId="{348824FF-D567-4FE2-BA39-DB0F2CD3A07D}" srcOrd="4" destOrd="0" presId="urn:microsoft.com/office/officeart/2018/2/layout/IconVerticalSolidList"/>
    <dgm:cxn modelId="{31D2E1A2-4785-0F42-BDB7-E0813653E551}" type="presParOf" srcId="{3641DFF1-31A5-478F-89E6-139BD2095CC2}" destId="{262EEBC5-5BC5-4A4A-B3EC-9C645C0B4B44}" srcOrd="1" destOrd="0" presId="urn:microsoft.com/office/officeart/2018/2/layout/IconVerticalSolidList"/>
    <dgm:cxn modelId="{FD2B0F74-81F8-214D-BBCA-A644B67924F6}" type="presParOf" srcId="{3641DFF1-31A5-478F-89E6-139BD2095CC2}" destId="{B4B63C28-F9CB-4F66-AF41-B4E90F08CD12}" srcOrd="2" destOrd="0" presId="urn:microsoft.com/office/officeart/2018/2/layout/IconVerticalSolidList"/>
    <dgm:cxn modelId="{A4EBAD69-6C6A-ED45-9446-CDC6F4E63BEE}" type="presParOf" srcId="{B4B63C28-F9CB-4F66-AF41-B4E90F08CD12}" destId="{874F9AFC-9160-4A24-A6B6-8DA6B2958F74}" srcOrd="0" destOrd="0" presId="urn:microsoft.com/office/officeart/2018/2/layout/IconVerticalSolidList"/>
    <dgm:cxn modelId="{E6FBA2D7-8DB7-084E-AD8B-D93C00B50877}" type="presParOf" srcId="{B4B63C28-F9CB-4F66-AF41-B4E90F08CD12}" destId="{46D29F0D-970B-4E59-9253-EDE1C0759F0E}" srcOrd="1" destOrd="0" presId="urn:microsoft.com/office/officeart/2018/2/layout/IconVerticalSolidList"/>
    <dgm:cxn modelId="{3D0811CD-E741-FE4F-B877-9A080E290FA3}" type="presParOf" srcId="{B4B63C28-F9CB-4F66-AF41-B4E90F08CD12}" destId="{0EF5618A-8F92-41FA-B611-115350865303}" srcOrd="2" destOrd="0" presId="urn:microsoft.com/office/officeart/2018/2/layout/IconVerticalSolidList"/>
    <dgm:cxn modelId="{6F6152FD-CE1B-E143-89F0-3E87891B750E}" type="presParOf" srcId="{B4B63C28-F9CB-4F66-AF41-B4E90F08CD12}" destId="{B8220668-BFFF-43C5-8672-26785FE8B861}" srcOrd="3" destOrd="0" presId="urn:microsoft.com/office/officeart/2018/2/layout/IconVerticalSolidList"/>
    <dgm:cxn modelId="{176AF828-62E2-5D45-9AB1-7F3EB3C75855}" type="presParOf" srcId="{3641DFF1-31A5-478F-89E6-139BD2095CC2}" destId="{32AC0F95-8602-4FC3-B1BE-49E14A21457C}" srcOrd="3" destOrd="0" presId="urn:microsoft.com/office/officeart/2018/2/layout/IconVerticalSolidList"/>
    <dgm:cxn modelId="{9AFA055A-9084-A840-9D95-0895CE8D9666}" type="presParOf" srcId="{3641DFF1-31A5-478F-89E6-139BD2095CC2}" destId="{FB05F0F8-7566-4F67-9BF1-2D7A67AEDA03}" srcOrd="4" destOrd="0" presId="urn:microsoft.com/office/officeart/2018/2/layout/IconVerticalSolidList"/>
    <dgm:cxn modelId="{352C5E6E-FEC7-124A-929F-B288E7794F8E}" type="presParOf" srcId="{FB05F0F8-7566-4F67-9BF1-2D7A67AEDA03}" destId="{A76C7666-A316-4852-8882-D5D3599D4705}" srcOrd="0" destOrd="0" presId="urn:microsoft.com/office/officeart/2018/2/layout/IconVerticalSolidList"/>
    <dgm:cxn modelId="{DC9CE814-E92B-6C4F-9DBA-16E206FDD94D}" type="presParOf" srcId="{FB05F0F8-7566-4F67-9BF1-2D7A67AEDA03}" destId="{B0E58819-85D1-4464-9346-C568D26E79F9}" srcOrd="1" destOrd="0" presId="urn:microsoft.com/office/officeart/2018/2/layout/IconVerticalSolidList"/>
    <dgm:cxn modelId="{97FB1F67-7C42-E54A-982D-517D49ACE297}" type="presParOf" srcId="{FB05F0F8-7566-4F67-9BF1-2D7A67AEDA03}" destId="{933C1252-AF13-49DE-8AC1-5291874D9DFB}" srcOrd="2" destOrd="0" presId="urn:microsoft.com/office/officeart/2018/2/layout/IconVerticalSolidList"/>
    <dgm:cxn modelId="{2619187E-4DC0-DF4B-824D-F0EC2218FFCE}" type="presParOf" srcId="{FB05F0F8-7566-4F67-9BF1-2D7A67AEDA03}" destId="{BCDC52E4-27B9-4C52-B3FB-B1A8D8CD50B0}" srcOrd="3" destOrd="0" presId="urn:microsoft.com/office/officeart/2018/2/layout/IconVerticalSolidList"/>
    <dgm:cxn modelId="{0C0B79E2-EDE8-0D4A-AF99-038F1B5C7CE8}" type="presParOf" srcId="{3641DFF1-31A5-478F-89E6-139BD2095CC2}" destId="{1E49F50B-8DE4-47BE-B088-1410850ADAC7}" srcOrd="5" destOrd="0" presId="urn:microsoft.com/office/officeart/2018/2/layout/IconVerticalSolidList"/>
    <dgm:cxn modelId="{3FE3633F-2540-5545-A565-ABE0A8731BEF}" type="presParOf" srcId="{3641DFF1-31A5-478F-89E6-139BD2095CC2}" destId="{C0920601-C32B-4EFE-A160-6034091C25AD}" srcOrd="6" destOrd="0" presId="urn:microsoft.com/office/officeart/2018/2/layout/IconVerticalSolidList"/>
    <dgm:cxn modelId="{AD750FA2-8414-F946-81E8-10ADE014EBE0}" type="presParOf" srcId="{C0920601-C32B-4EFE-A160-6034091C25AD}" destId="{885DE39D-7599-4746-985E-13D7BC8D672E}" srcOrd="0" destOrd="0" presId="urn:microsoft.com/office/officeart/2018/2/layout/IconVerticalSolidList"/>
    <dgm:cxn modelId="{F5737841-CB40-4D4D-99A7-ADDD6D11BE00}" type="presParOf" srcId="{C0920601-C32B-4EFE-A160-6034091C25AD}" destId="{A8E12703-6134-4E80-8757-416BC2D6D587}" srcOrd="1" destOrd="0" presId="urn:microsoft.com/office/officeart/2018/2/layout/IconVerticalSolidList"/>
    <dgm:cxn modelId="{B65C1F7A-D451-A04C-97F9-59E934E82790}" type="presParOf" srcId="{C0920601-C32B-4EFE-A160-6034091C25AD}" destId="{1DFDB7AF-3548-4AD7-821D-32AD86E2B840}" srcOrd="2" destOrd="0" presId="urn:microsoft.com/office/officeart/2018/2/layout/IconVerticalSolidList"/>
    <dgm:cxn modelId="{27416C13-5962-934D-A605-DD6A091E4C0C}" type="presParOf" srcId="{C0920601-C32B-4EFE-A160-6034091C25AD}" destId="{B89F7FFD-9894-4128-8860-5DC5BBEE298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18E2D-37AD-46CD-92A5-CA741A770782}">
      <dsp:nvSpPr>
        <dsp:cNvPr id="0" name=""/>
        <dsp:cNvSpPr/>
      </dsp:nvSpPr>
      <dsp:spPr>
        <a:xfrm>
          <a:off x="0" y="260727"/>
          <a:ext cx="6263640" cy="16999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0FD72-2C44-40CB-9550-9D24FDDC2692}">
      <dsp:nvSpPr>
        <dsp:cNvPr id="0" name=""/>
        <dsp:cNvSpPr/>
      </dsp:nvSpPr>
      <dsp:spPr>
        <a:xfrm>
          <a:off x="164506" y="961168"/>
          <a:ext cx="299394" cy="2991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95A87-4695-4F4B-8F66-AE236AEB15FE}">
      <dsp:nvSpPr>
        <dsp:cNvPr id="0" name=""/>
        <dsp:cNvSpPr/>
      </dsp:nvSpPr>
      <dsp:spPr>
        <a:xfrm>
          <a:off x="628406" y="838808"/>
          <a:ext cx="2818638" cy="59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50" tIns="62950" rIns="62950" bIns="62950" numCol="1" spcCol="1270" anchor="ctr" anchorCtr="0">
          <a:noAutofit/>
        </a:bodyPr>
        <a:lstStyle/>
        <a:p>
          <a:pPr marL="0" lvl="0" indent="0" algn="l" defTabSz="622300">
            <a:lnSpc>
              <a:spcPct val="100000"/>
            </a:lnSpc>
            <a:spcBef>
              <a:spcPct val="0"/>
            </a:spcBef>
            <a:spcAft>
              <a:spcPct val="35000"/>
            </a:spcAft>
            <a:buNone/>
          </a:pPr>
          <a:r>
            <a:rPr lang="en-US" sz="1400" kern="1200"/>
            <a:t>Requested $1000 from GSA</a:t>
          </a:r>
        </a:p>
      </dsp:txBody>
      <dsp:txXfrm>
        <a:off x="628406" y="838808"/>
        <a:ext cx="2818638" cy="594805"/>
      </dsp:txXfrm>
    </dsp:sp>
    <dsp:sp modelId="{348824FF-D567-4FE2-BA39-DB0F2CD3A07D}">
      <dsp:nvSpPr>
        <dsp:cNvPr id="0" name=""/>
        <dsp:cNvSpPr/>
      </dsp:nvSpPr>
      <dsp:spPr>
        <a:xfrm>
          <a:off x="3447044" y="838808"/>
          <a:ext cx="2788205" cy="59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50" tIns="62950" rIns="62950" bIns="62950" numCol="1" spcCol="1270" anchor="ctr" anchorCtr="0">
          <a:noAutofit/>
        </a:bodyPr>
        <a:lstStyle/>
        <a:p>
          <a:pPr marL="0" lvl="0" indent="0" algn="l" defTabSz="488950">
            <a:lnSpc>
              <a:spcPct val="100000"/>
            </a:lnSpc>
            <a:spcBef>
              <a:spcPct val="0"/>
            </a:spcBef>
            <a:spcAft>
              <a:spcPct val="35000"/>
            </a:spcAft>
            <a:buNone/>
          </a:pPr>
          <a:r>
            <a:rPr lang="en-US" sz="1100" kern="1200"/>
            <a:t>- Shirts/uniform for volunteers $500 (50 shirts)</a:t>
          </a:r>
        </a:p>
        <a:p>
          <a:pPr marL="0" lvl="0" indent="0" algn="l" defTabSz="488950">
            <a:lnSpc>
              <a:spcPct val="100000"/>
            </a:lnSpc>
            <a:spcBef>
              <a:spcPct val="0"/>
            </a:spcBef>
            <a:spcAft>
              <a:spcPct val="35000"/>
            </a:spcAft>
            <a:buNone/>
          </a:pPr>
          <a:r>
            <a:rPr lang="en-US" sz="1100" kern="1200"/>
            <a:t>- Food for volunteers $400</a:t>
          </a:r>
        </a:p>
        <a:p>
          <a:pPr marL="0" lvl="0" indent="0" algn="l" defTabSz="488950">
            <a:lnSpc>
              <a:spcPct val="100000"/>
            </a:lnSpc>
            <a:spcBef>
              <a:spcPct val="0"/>
            </a:spcBef>
            <a:spcAft>
              <a:spcPct val="35000"/>
            </a:spcAft>
            <a:buNone/>
          </a:pPr>
          <a:r>
            <a:rPr lang="en-US" sz="1100" kern="1200"/>
            <a:t>- Event Insurance $100</a:t>
          </a:r>
        </a:p>
      </dsp:txBody>
      <dsp:txXfrm>
        <a:off x="3447044" y="838808"/>
        <a:ext cx="2788205" cy="594805"/>
      </dsp:txXfrm>
    </dsp:sp>
    <dsp:sp modelId="{874F9AFC-9160-4A24-A6B6-8DA6B2958F74}">
      <dsp:nvSpPr>
        <dsp:cNvPr id="0" name=""/>
        <dsp:cNvSpPr/>
      </dsp:nvSpPr>
      <dsp:spPr>
        <a:xfrm>
          <a:off x="0" y="2109411"/>
          <a:ext cx="6263640" cy="120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D29F0D-970B-4E59-9253-EDE1C0759F0E}">
      <dsp:nvSpPr>
        <dsp:cNvPr id="0" name=""/>
        <dsp:cNvSpPr/>
      </dsp:nvSpPr>
      <dsp:spPr>
        <a:xfrm>
          <a:off x="164506" y="2563011"/>
          <a:ext cx="299394" cy="2991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20668-BFFF-43C5-8672-26785FE8B861}">
      <dsp:nvSpPr>
        <dsp:cNvPr id="0" name=""/>
        <dsp:cNvSpPr/>
      </dsp:nvSpPr>
      <dsp:spPr>
        <a:xfrm>
          <a:off x="628406" y="2440651"/>
          <a:ext cx="5606843" cy="59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50" tIns="62950" rIns="62950" bIns="62950" numCol="1" spcCol="1270" anchor="ctr" anchorCtr="0">
          <a:noAutofit/>
        </a:bodyPr>
        <a:lstStyle/>
        <a:p>
          <a:pPr marL="0" lvl="0" indent="0" algn="l" defTabSz="622300">
            <a:lnSpc>
              <a:spcPct val="100000"/>
            </a:lnSpc>
            <a:spcBef>
              <a:spcPct val="0"/>
            </a:spcBef>
            <a:spcAft>
              <a:spcPct val="35000"/>
            </a:spcAft>
            <a:buNone/>
          </a:pPr>
          <a:r>
            <a:rPr lang="en-US" sz="1400" kern="1200"/>
            <a:t>Additional pending funding: JHAA grant (1350) + Neuroscience Dept Funding (750)</a:t>
          </a:r>
        </a:p>
      </dsp:txBody>
      <dsp:txXfrm>
        <a:off x="628406" y="2440651"/>
        <a:ext cx="5606843" cy="594805"/>
      </dsp:txXfrm>
    </dsp:sp>
    <dsp:sp modelId="{A76C7666-A316-4852-8882-D5D3599D4705}">
      <dsp:nvSpPr>
        <dsp:cNvPr id="0" name=""/>
        <dsp:cNvSpPr/>
      </dsp:nvSpPr>
      <dsp:spPr>
        <a:xfrm>
          <a:off x="0" y="3464414"/>
          <a:ext cx="6263640" cy="1255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58819-85D1-4464-9346-C568D26E79F9}">
      <dsp:nvSpPr>
        <dsp:cNvPr id="0" name=""/>
        <dsp:cNvSpPr/>
      </dsp:nvSpPr>
      <dsp:spPr>
        <a:xfrm>
          <a:off x="164506" y="3942833"/>
          <a:ext cx="299394" cy="2991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C52E4-27B9-4C52-B3FB-B1A8D8CD50B0}">
      <dsp:nvSpPr>
        <dsp:cNvPr id="0" name=""/>
        <dsp:cNvSpPr/>
      </dsp:nvSpPr>
      <dsp:spPr>
        <a:xfrm>
          <a:off x="628406" y="3820473"/>
          <a:ext cx="5606843" cy="59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50" tIns="62950" rIns="62950" bIns="62950" numCol="1" spcCol="1270" anchor="ctr" anchorCtr="0">
          <a:noAutofit/>
        </a:bodyPr>
        <a:lstStyle/>
        <a:p>
          <a:pPr marL="0" lvl="0" indent="0" algn="l" defTabSz="622300">
            <a:lnSpc>
              <a:spcPct val="100000"/>
            </a:lnSpc>
            <a:spcBef>
              <a:spcPct val="0"/>
            </a:spcBef>
            <a:spcAft>
              <a:spcPct val="35000"/>
            </a:spcAft>
            <a:buNone/>
          </a:pPr>
          <a:r>
            <a:rPr lang="en-US" sz="1400" kern="1200"/>
            <a:t>GSA E-Board has voted on approving $650 for the event</a:t>
          </a:r>
        </a:p>
      </dsp:txBody>
      <dsp:txXfrm>
        <a:off x="628406" y="3820473"/>
        <a:ext cx="5606843" cy="594805"/>
      </dsp:txXfrm>
    </dsp:sp>
    <dsp:sp modelId="{885DE39D-7599-4746-985E-13D7BC8D672E}">
      <dsp:nvSpPr>
        <dsp:cNvPr id="0" name=""/>
        <dsp:cNvSpPr/>
      </dsp:nvSpPr>
      <dsp:spPr>
        <a:xfrm>
          <a:off x="0" y="4869056"/>
          <a:ext cx="6263640" cy="1271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12703-6134-4E80-8757-416BC2D6D587}">
      <dsp:nvSpPr>
        <dsp:cNvPr id="0" name=""/>
        <dsp:cNvSpPr/>
      </dsp:nvSpPr>
      <dsp:spPr>
        <a:xfrm>
          <a:off x="164667" y="5355013"/>
          <a:ext cx="299394" cy="2991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F7FFD-9894-4128-8860-5DC5BBEE298E}">
      <dsp:nvSpPr>
        <dsp:cNvPr id="0" name=""/>
        <dsp:cNvSpPr/>
      </dsp:nvSpPr>
      <dsp:spPr>
        <a:xfrm>
          <a:off x="628728" y="5232653"/>
          <a:ext cx="5575968" cy="59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50" tIns="62950" rIns="62950" bIns="62950" numCol="1" spcCol="1270" anchor="ctr" anchorCtr="0">
          <a:noAutofit/>
        </a:bodyPr>
        <a:lstStyle/>
        <a:p>
          <a:pPr marL="0" lvl="0" indent="0" algn="l" defTabSz="622300">
            <a:lnSpc>
              <a:spcPct val="100000"/>
            </a:lnSpc>
            <a:spcBef>
              <a:spcPct val="0"/>
            </a:spcBef>
            <a:spcAft>
              <a:spcPct val="35000"/>
            </a:spcAft>
            <a:buNone/>
          </a:pPr>
          <a:r>
            <a:rPr lang="en-US" sz="1400" kern="1200"/>
            <a:t>- Requires a vote by the E-board and GSA council members</a:t>
          </a:r>
        </a:p>
        <a:p>
          <a:pPr marL="0" lvl="0" indent="0" algn="l" defTabSz="622300">
            <a:lnSpc>
              <a:spcPct val="100000"/>
            </a:lnSpc>
            <a:spcBef>
              <a:spcPct val="0"/>
            </a:spcBef>
            <a:spcAft>
              <a:spcPct val="35000"/>
            </a:spcAft>
            <a:buNone/>
          </a:pPr>
          <a:r>
            <a:rPr lang="en-US" sz="1400" kern="1200"/>
            <a:t>- Any questions for Project Bridge Reps?</a:t>
          </a:r>
        </a:p>
      </dsp:txBody>
      <dsp:txXfrm>
        <a:off x="628728" y="5232653"/>
        <a:ext cx="5575968" cy="59480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185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680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103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76c70877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2076c7087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0d8bda6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520d8bda6c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2520d8bda6c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02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689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748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029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92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7337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35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0902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2691d809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52691d809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988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318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298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8992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638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a:spLocks noGrp="1"/>
          </p:cNvSpPr>
          <p:nvPr>
            <p:ph type="pic" idx="2"/>
          </p:nvPr>
        </p:nvSpPr>
        <p:spPr>
          <a:xfrm>
            <a:off x="5183188" y="987425"/>
            <a:ext cx="6172200" cy="4873625"/>
          </a:xfrm>
          <a:prstGeom prst="rect">
            <a:avLst/>
          </a:prstGeom>
          <a:noFill/>
          <a:ln>
            <a:noFill/>
          </a:ln>
        </p:spPr>
      </p:sp>
      <p:sp>
        <p:nvSpPr>
          <p:cNvPr id="73" name="Google Shape;73;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D9F6-52B7-D3ED-C7F5-BFFC778A9E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C94934-CACA-6EB1-F43B-98AB172B7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03FD5-2E6E-E24A-7801-5F4FDD63E8E0}"/>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F15F2289-F6DC-4F64-983D-3525E7D2E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37843-B803-8166-8D10-FE62D870CD08}"/>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414455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2372-F817-79AF-3C0F-C6171AE54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F6B95-E0F1-02A6-CE39-93315F5E1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ADA25-C8CD-25DB-162F-F397BA4E03A5}"/>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18017ED3-B6F2-E970-F616-4633131F9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B0F53-F05F-50A9-91F8-A5B87B6668D4}"/>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43751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175-21AA-9E9D-89A2-D0DC618BE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8D0400-3F68-8297-44F4-561EC436CC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FEAE5-ADCF-FC44-3785-17F137E8110D}"/>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9682276E-D2BD-2376-95B2-46B6E68E0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0AFA3-4F60-C568-D2E3-C15DB7FE0D92}"/>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4008950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0579-0570-4131-E66B-6A47E308F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E6017-CC75-288A-7FF7-105AFE0AD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53A6E-BF2C-F3BD-06A9-32A6C5B152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A004AE-4FD6-04F1-CDC5-1E16CFB8C10E}"/>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6" name="Footer Placeholder 5">
            <a:extLst>
              <a:ext uri="{FF2B5EF4-FFF2-40B4-BE49-F238E27FC236}">
                <a16:creationId xmlns:a16="http://schemas.microsoft.com/office/drawing/2014/main" id="{F67F3230-B104-5719-C2FE-FE293457C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6774D-2094-3C7F-B231-2ADE22226147}"/>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132663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D9E4-1A9A-59D2-C5C1-6166F6860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ACF125-51BD-ECA2-0309-89D3E5A104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079286-D017-1B18-5EB6-D535A320A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8A8163-22D6-228D-F31C-66FB050708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D16875-C0E8-66EF-3BCE-0C78F2AFA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C3DFE-0EF3-E511-0D05-3B89752F08F9}"/>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8" name="Footer Placeholder 7">
            <a:extLst>
              <a:ext uri="{FF2B5EF4-FFF2-40B4-BE49-F238E27FC236}">
                <a16:creationId xmlns:a16="http://schemas.microsoft.com/office/drawing/2014/main" id="{C523C9CF-6AFD-5A16-585C-CC49B2D15C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0CEE6-95AB-F9B1-4406-B68FD6640C97}"/>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1175649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0B8B-C5A4-0E07-79E3-CCFE2134E9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E2F22B-19E9-F4D4-5D53-6D406126689F}"/>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4" name="Footer Placeholder 3">
            <a:extLst>
              <a:ext uri="{FF2B5EF4-FFF2-40B4-BE49-F238E27FC236}">
                <a16:creationId xmlns:a16="http://schemas.microsoft.com/office/drawing/2014/main" id="{1687EC6F-2D65-23B1-0CF5-830496631E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16626-5F36-DF61-18E8-9D4F4FDFA010}"/>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244585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776C6-24BB-ABB1-57DA-BB26A65D962B}"/>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3" name="Footer Placeholder 2">
            <a:extLst>
              <a:ext uri="{FF2B5EF4-FFF2-40B4-BE49-F238E27FC236}">
                <a16:creationId xmlns:a16="http://schemas.microsoft.com/office/drawing/2014/main" id="{CFB7EB30-AD5A-7CDD-4965-B8DF8442D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3AF94D-2950-65D5-A753-46CE89E66634}"/>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5218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35CB-6617-9CAD-0E60-ACC0C508C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96339-7EB2-DEEE-F67C-3C185C6F4F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997B1-930E-C5AF-01C7-2EC6B0311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AD801-33C7-9FC5-44F4-B514BF650AF1}"/>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6" name="Footer Placeholder 5">
            <a:extLst>
              <a:ext uri="{FF2B5EF4-FFF2-40B4-BE49-F238E27FC236}">
                <a16:creationId xmlns:a16="http://schemas.microsoft.com/office/drawing/2014/main" id="{5DDCF314-4E2F-4F6A-76BB-ABDAB9857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AC5CA-C20F-90E2-0313-AABE946CE4E4}"/>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110451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C6A0-F4B3-2157-AA7D-9E0555C8FE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82A1C4-BF6B-7965-BC1E-95667793C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668FB2-3D74-FEC9-43F9-38E18DF55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8DA1C-A17E-034E-6ADA-262B65120F1E}"/>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6" name="Footer Placeholder 5">
            <a:extLst>
              <a:ext uri="{FF2B5EF4-FFF2-40B4-BE49-F238E27FC236}">
                <a16:creationId xmlns:a16="http://schemas.microsoft.com/office/drawing/2014/main" id="{716C938C-D516-8F70-10D7-9760BB986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1E746-55C5-9FED-C58F-D69641BA50F6}"/>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2921690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37CC-1F69-8F6A-58A7-8565D39CA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D99F6-9FCC-5F15-265E-145861E9C9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826C3-8BD0-A187-524E-067564249738}"/>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76C66F9B-2122-8581-A99D-C5B32613C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BF942-A4DA-CA67-D082-5C5D0BA6EFE6}"/>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65370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DCA124-8B80-72F4-E418-61D163E31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6915A3-B2C2-9364-2B04-CF855F4B7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CBDCD-5BA2-83DB-123E-8B5269336660}"/>
              </a:ext>
            </a:extLst>
          </p:cNvPr>
          <p:cNvSpPr>
            <a:spLocks noGrp="1"/>
          </p:cNvSpPr>
          <p:nvPr>
            <p:ph type="dt" sz="half" idx="10"/>
          </p:nvPr>
        </p:nvSpPr>
        <p:spPr/>
        <p:txBody>
          <a:body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3CC14479-52B4-1F58-8F70-597C2A8CE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F9F56-A343-AEA4-3E31-7CE6F78EA3BA}"/>
              </a:ext>
            </a:extLst>
          </p:cNvPr>
          <p:cNvSpPr>
            <a:spLocks noGrp="1"/>
          </p:cNvSpPr>
          <p:nvPr>
            <p:ph type="sldNum" sz="quarter" idx="12"/>
          </p:nvPr>
        </p:nvSpPr>
        <p:spPr/>
        <p:txBody>
          <a:bodyPr/>
          <a:lstStyle/>
          <a:p>
            <a:fld id="{E7F57E9E-860F-8642-996A-0A3B06E39CD2}" type="slidenum">
              <a:rPr lang="en-US" smtClean="0"/>
              <a:t>‹#›</a:t>
            </a:fld>
            <a:endParaRPr lang="en-US"/>
          </a:p>
        </p:txBody>
      </p:sp>
    </p:spTree>
    <p:extLst>
      <p:ext uri="{BB962C8B-B14F-4D97-AF65-F5344CB8AC3E}">
        <p14:creationId xmlns:p14="http://schemas.microsoft.com/office/powerpoint/2010/main" val="421658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118ae70b1e3_0_65"/>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118ae70b1e3_0_65"/>
          <p:cNvSpPr txBox="1">
            <a:spLocks noGrp="1"/>
          </p:cNvSpPr>
          <p:nvPr>
            <p:ph type="title"/>
          </p:nvPr>
        </p:nvSpPr>
        <p:spPr>
          <a:xfrm>
            <a:off x="415600" y="421233"/>
            <a:ext cx="11360700" cy="1108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18ae70b1e3_0_65"/>
          <p:cNvSpPr txBox="1">
            <a:spLocks noGrp="1"/>
          </p:cNvSpPr>
          <p:nvPr>
            <p:ph type="body" idx="1"/>
          </p:nvPr>
        </p:nvSpPr>
        <p:spPr>
          <a:xfrm>
            <a:off x="415600" y="1633633"/>
            <a:ext cx="11360700" cy="4472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g118ae70b1e3_0_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8E134-B710-4324-5893-B3909ABFB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2ED5B-F7C4-9CB3-96BD-5C9A6B165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3440-6058-91B9-313B-DCF78EF37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5F8BA-F431-6B49-9A36-68731B4BFDC2}" type="datetimeFigureOut">
              <a:rPr lang="en-US" smtClean="0"/>
              <a:t>10/11/2023</a:t>
            </a:fld>
            <a:endParaRPr lang="en-US"/>
          </a:p>
        </p:txBody>
      </p:sp>
      <p:sp>
        <p:nvSpPr>
          <p:cNvPr id="5" name="Footer Placeholder 4">
            <a:extLst>
              <a:ext uri="{FF2B5EF4-FFF2-40B4-BE49-F238E27FC236}">
                <a16:creationId xmlns:a16="http://schemas.microsoft.com/office/drawing/2014/main" id="{A912C623-5126-D88F-348B-5305CA7FE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1C03A0-6A4C-7D3D-5C47-05E7471E9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57E9E-860F-8642-996A-0A3B06E39CD2}" type="slidenum">
              <a:rPr lang="en-US" smtClean="0"/>
              <a:t>‹#›</a:t>
            </a:fld>
            <a:endParaRPr lang="en-US"/>
          </a:p>
        </p:txBody>
      </p:sp>
    </p:spTree>
    <p:extLst>
      <p:ext uri="{BB962C8B-B14F-4D97-AF65-F5344CB8AC3E}">
        <p14:creationId xmlns:p14="http://schemas.microsoft.com/office/powerpoint/2010/main" val="18941606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publicsafety.jhu.edu/community-safety/jhpd/jhpd-draft-policies/list-of-draft-polic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jhusustainability.konveio.com/draft-plan"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www.hopkinsmedicine.org/hse/offices-programs/occupational-health/jh-affiliate-location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jhmi.co1.qualtrics.com/jfe/form/SV_ehz46JVsCy4nW2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jhu.campusgroups.com/gsa/h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cglink.me/2dh/r194320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cglink.me/2dh/r193770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ogbe@jhmi.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cglink.me/2dh/r194237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https:/cglink.me/2dh/s8234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HEDID@jhmi.edu"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JHEDID@jhu.edu" TargetMode="External"/><Relationship Id="rId4" Type="http://schemas.openxmlformats.org/officeDocument/2006/relationships/hyperlink" Target="mailto:JHEDID@jh.edu"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peter.espenshade@jhmi.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ayoung90@jhmi.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knance2@jh.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jlabor1@jhmi.ed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title"/>
          </p:nvPr>
        </p:nvSpPr>
        <p:spPr>
          <a:xfrm>
            <a:off x="835025" y="2059338"/>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6000"/>
              <a:buFont typeface="Arial"/>
              <a:buNone/>
            </a:pPr>
            <a:r>
              <a:rPr lang="en-US">
                <a:solidFill>
                  <a:srgbClr val="1F3864"/>
                </a:solidFill>
              </a:rPr>
              <a:t>GSA General Body Meeting</a:t>
            </a:r>
            <a:endParaRPr>
              <a:solidFill>
                <a:srgbClr val="1F3864"/>
              </a:solidFill>
            </a:endParaRPr>
          </a:p>
        </p:txBody>
      </p:sp>
      <p:sp>
        <p:nvSpPr>
          <p:cNvPr id="95" name="Google Shape;95;p1"/>
          <p:cNvSpPr txBox="1">
            <a:spLocks noGrp="1"/>
          </p:cNvSpPr>
          <p:nvPr>
            <p:ph type="body" idx="1"/>
          </p:nvPr>
        </p:nvSpPr>
        <p:spPr>
          <a:xfrm>
            <a:off x="841375" y="4954738"/>
            <a:ext cx="10515600" cy="1500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F7F7F"/>
              </a:buClr>
              <a:buSzPts val="3200"/>
              <a:buNone/>
            </a:pPr>
            <a:r>
              <a:rPr lang="en-US" sz="3200">
                <a:solidFill>
                  <a:srgbClr val="7F7F7F"/>
                </a:solidFill>
              </a:rPr>
              <a:t>October 11th, 2023</a:t>
            </a:r>
            <a:endParaRPr/>
          </a:p>
        </p:txBody>
      </p:sp>
      <p:pic>
        <p:nvPicPr>
          <p:cNvPr id="96" name="Google Shape;96;p1"/>
          <p:cNvPicPr preferRelativeResize="0"/>
          <p:nvPr/>
        </p:nvPicPr>
        <p:blipFill rotWithShape="1">
          <a:blip r:embed="rId3">
            <a:alphaModFix/>
          </a:blip>
          <a:srcRect/>
          <a:stretch/>
        </p:blipFill>
        <p:spPr>
          <a:xfrm>
            <a:off x="3870623" y="0"/>
            <a:ext cx="4457100" cy="4457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84A122E-7982-AA42-8925-1AD1EED3B43A}"/>
              </a:ext>
            </a:extLst>
          </p:cNvPr>
          <p:cNvSpPr>
            <a:spLocks noGrp="1"/>
          </p:cNvSpPr>
          <p:nvPr>
            <p:ph type="title"/>
          </p:nvPr>
        </p:nvSpPr>
        <p:spPr>
          <a:xfrm>
            <a:off x="91011" y="1864426"/>
            <a:ext cx="5285946" cy="4489254"/>
          </a:xfrm>
        </p:spPr>
        <p:txBody>
          <a:bodyPr>
            <a:normAutofit/>
          </a:bodyPr>
          <a:lstStyle/>
          <a:p>
            <a:pPr algn="ctr"/>
            <a:r>
              <a:rPr lang="en-US" sz="4000" b="1">
                <a:solidFill>
                  <a:srgbClr val="1E3864"/>
                </a:solidFill>
                <a:latin typeface="Arial" panose="020B0604020202020204" pitchFamily="34" charset="0"/>
                <a:cs typeface="Arial" panose="020B0604020202020204" pitchFamily="34" charset="0"/>
              </a:rPr>
              <a:t>Project Bridge</a:t>
            </a:r>
            <a:br>
              <a:rPr lang="en-US" sz="4000" b="1">
                <a:solidFill>
                  <a:srgbClr val="1E3864"/>
                </a:solidFill>
                <a:latin typeface="Arial" panose="020B0604020202020204" pitchFamily="34" charset="0"/>
                <a:cs typeface="Arial" panose="020B0604020202020204" pitchFamily="34" charset="0"/>
              </a:rPr>
            </a:br>
            <a:r>
              <a:rPr lang="en-US" sz="4000" b="1" u="sng">
                <a:solidFill>
                  <a:srgbClr val="1E3864"/>
                </a:solidFill>
                <a:latin typeface="Arial" panose="020B0604020202020204" pitchFamily="34" charset="0"/>
                <a:cs typeface="Arial" panose="020B0604020202020204" pitchFamily="34" charset="0"/>
              </a:rPr>
              <a:t>Baltimore Brainfest </a:t>
            </a:r>
            <a:br>
              <a:rPr lang="en-US" sz="4000" b="1" u="sng">
                <a:solidFill>
                  <a:srgbClr val="1E3864"/>
                </a:solidFill>
                <a:latin typeface="Arial" panose="020B0604020202020204" pitchFamily="34" charset="0"/>
                <a:cs typeface="Arial" panose="020B0604020202020204" pitchFamily="34" charset="0"/>
              </a:rPr>
            </a:br>
            <a:br>
              <a:rPr lang="en-US" sz="4000" b="1" u="sng">
                <a:solidFill>
                  <a:srgbClr val="1E3864"/>
                </a:solidFill>
                <a:latin typeface="Arial" panose="020B0604020202020204" pitchFamily="34" charset="0"/>
                <a:cs typeface="Arial" panose="020B0604020202020204" pitchFamily="34" charset="0"/>
              </a:rPr>
            </a:br>
            <a:r>
              <a:rPr lang="en-US" sz="4000" b="1" u="sng">
                <a:solidFill>
                  <a:srgbClr val="1E3864"/>
                </a:solidFill>
                <a:latin typeface="Arial" panose="020B0604020202020204" pitchFamily="34" charset="0"/>
                <a:cs typeface="Arial" panose="020B0604020202020204" pitchFamily="34" charset="0"/>
              </a:rPr>
              <a:t>Event Date:</a:t>
            </a:r>
            <a:r>
              <a:rPr lang="en-US" sz="4000" b="1">
                <a:solidFill>
                  <a:srgbClr val="1E3864"/>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03/16/24</a:t>
            </a:r>
            <a:br>
              <a:rPr lang="en-US" sz="4000">
                <a:latin typeface="Arial" panose="020B0604020202020204" pitchFamily="34" charset="0"/>
                <a:cs typeface="Arial" panose="020B0604020202020204" pitchFamily="34" charset="0"/>
              </a:rPr>
            </a:br>
            <a:br>
              <a:rPr lang="en-US" sz="4000">
                <a:latin typeface="Arial" panose="020B0604020202020204" pitchFamily="34" charset="0"/>
                <a:cs typeface="Arial" panose="020B0604020202020204" pitchFamily="34" charset="0"/>
              </a:rPr>
            </a:br>
            <a:r>
              <a:rPr lang="en-US" sz="4000" b="1" u="sng">
                <a:solidFill>
                  <a:srgbClr val="1E3864"/>
                </a:solidFill>
                <a:latin typeface="Arial" panose="020B0604020202020204" pitchFamily="34" charset="0"/>
                <a:cs typeface="Arial" panose="020B0604020202020204" pitchFamily="34" charset="0"/>
              </a:rPr>
              <a:t>Submitted:</a:t>
            </a:r>
            <a:r>
              <a:rPr lang="en-US" sz="4000" b="1">
                <a:solidFill>
                  <a:srgbClr val="1E3864"/>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08/30/23</a:t>
            </a:r>
          </a:p>
        </p:txBody>
      </p:sp>
      <p:graphicFrame>
        <p:nvGraphicFramePr>
          <p:cNvPr id="5" name="Content Placeholder 2">
            <a:extLst>
              <a:ext uri="{FF2B5EF4-FFF2-40B4-BE49-F238E27FC236}">
                <a16:creationId xmlns:a16="http://schemas.microsoft.com/office/drawing/2014/main" id="{36A3B201-A7CB-EBE8-E62D-89330D9DF024}"/>
              </a:ext>
            </a:extLst>
          </p:cNvPr>
          <p:cNvGraphicFramePr>
            <a:graphicFrameLocks noGrp="1"/>
          </p:cNvGraphicFramePr>
          <p:nvPr>
            <p:ph idx="1"/>
            <p:extLst>
              <p:ext uri="{D42A27DB-BD31-4B8C-83A1-F6EECF244321}">
                <p14:modId xmlns:p14="http://schemas.microsoft.com/office/powerpoint/2010/main" val="350266650"/>
              </p:ext>
            </p:extLst>
          </p:nvPr>
        </p:nvGraphicFramePr>
        <p:xfrm>
          <a:off x="5467969" y="237506"/>
          <a:ext cx="626364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124;g216d24f84c5_0_0">
            <a:extLst>
              <a:ext uri="{FF2B5EF4-FFF2-40B4-BE49-F238E27FC236}">
                <a16:creationId xmlns:a16="http://schemas.microsoft.com/office/drawing/2014/main" id="{522BB21F-0B7F-A04C-9762-B579F9592913}"/>
              </a:ext>
            </a:extLst>
          </p:cNvPr>
          <p:cNvPicPr preferRelativeResize="0"/>
          <p:nvPr/>
        </p:nvPicPr>
        <p:blipFill rotWithShape="1">
          <a:blip r:embed="rId7">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262083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latin typeface="+mn-lt"/>
              </a:rPr>
              <a:t>  </a:t>
            </a:r>
            <a:r>
              <a:rPr lang="en-US" sz="2200" b="1">
                <a:solidFill>
                  <a:schemeClr val="tx1"/>
                </a:solidFill>
                <a:latin typeface="+mn-lt"/>
              </a:rPr>
              <a:t>President (Rodney)</a:t>
            </a:r>
            <a:endParaRPr sz="2200" b="1">
              <a:solidFill>
                <a:schemeClr val="tx1"/>
              </a:solidFill>
              <a:latin typeface="+mn-lt"/>
            </a:endParaRPr>
          </a:p>
          <a:p>
            <a:pPr marL="228600" indent="-190500">
              <a:spcBef>
                <a:spcPts val="0"/>
              </a:spcBef>
              <a:buSzPts val="2200"/>
              <a:buChar char="●"/>
            </a:pPr>
            <a:r>
              <a:rPr lang="en-US" sz="2200">
                <a:solidFill>
                  <a:schemeClr val="tx1"/>
                </a:solidFill>
                <a:latin typeface="+mn-lt"/>
              </a:rPr>
              <a:t>  </a:t>
            </a:r>
            <a:r>
              <a:rPr lang="en-US" sz="2200" b="1">
                <a:solidFill>
                  <a:schemeClr val="tx1"/>
                </a:solidFill>
                <a:latin typeface="+mn-lt"/>
              </a:rPr>
              <a:t>President Elect (Scarlett)</a:t>
            </a:r>
            <a:endParaRPr sz="2200" b="1">
              <a:solidFill>
                <a:schemeClr val="tx1"/>
              </a:solidFill>
              <a:latin typeface="+mn-lt"/>
            </a:endParaRPr>
          </a:p>
          <a:p>
            <a:pPr marL="228600" indent="-190500">
              <a:spcBef>
                <a:spcPts val="0"/>
              </a:spcBef>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Student Involvement and Student Groups (Edna)</a:t>
            </a:r>
          </a:p>
          <a:p>
            <a:pPr marL="228600" indent="-190500">
              <a:spcBef>
                <a:spcPts val="0"/>
              </a:spcBef>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algn="ctr">
              <a:buClr>
                <a:srgbClr val="1F3864"/>
              </a:buClr>
              <a:buSzPts val="4400"/>
            </a:pPr>
            <a:r>
              <a:rPr lang="en-US" b="1">
                <a:solidFill>
                  <a:srgbClr val="1F3864"/>
                </a:solidFill>
              </a:rPr>
              <a:t>Cooley Center Updates</a:t>
            </a:r>
          </a:p>
        </p:txBody>
      </p:sp>
      <p:sp>
        <p:nvSpPr>
          <p:cNvPr id="123" name="Google Shape;123;g216d24f84c5_0_0"/>
          <p:cNvSpPr txBox="1">
            <a:spLocks noGrp="1"/>
          </p:cNvSpPr>
          <p:nvPr>
            <p:ph type="body" idx="1"/>
          </p:nvPr>
        </p:nvSpPr>
        <p:spPr>
          <a:xfrm>
            <a:off x="1050750" y="196097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solidFill>
                  <a:schemeClr val="tx1"/>
                </a:solidFill>
                <a:latin typeface="+mn-lt"/>
              </a:rPr>
              <a:t>Cooley Center has approximately 3800 members (900 faculty staff &amp; 2900 trainees)</a:t>
            </a:r>
          </a:p>
          <a:p>
            <a:pPr marL="38100" indent="0">
              <a:spcBef>
                <a:spcPts val="0"/>
              </a:spcBef>
              <a:buSzPts val="2200"/>
              <a:buNone/>
            </a:pPr>
            <a:endParaRPr lang="en-US" sz="2200" b="1">
              <a:solidFill>
                <a:schemeClr val="tx1"/>
              </a:solidFill>
              <a:latin typeface="+mn-lt"/>
            </a:endParaRPr>
          </a:p>
          <a:p>
            <a:pPr marL="228600" indent="-190500">
              <a:spcBef>
                <a:spcPts val="0"/>
              </a:spcBef>
              <a:buSzPts val="2200"/>
              <a:buChar char="●"/>
            </a:pPr>
            <a:r>
              <a:rPr lang="en-US" sz="2200" b="1">
                <a:solidFill>
                  <a:schemeClr val="tx1"/>
                </a:solidFill>
                <a:latin typeface="+mn-lt"/>
              </a:rPr>
              <a:t>BSPH Annex will remain open and shift its hours &amp; offerings</a:t>
            </a:r>
            <a:endParaRPr lang="en-US">
              <a:solidFill>
                <a:schemeClr val="tx1"/>
              </a:solidFill>
            </a:endParaRPr>
          </a:p>
          <a:p>
            <a:pPr marL="228600" indent="-190500">
              <a:spcBef>
                <a:spcPts val="0"/>
              </a:spcBef>
              <a:buSzPts val="2200"/>
              <a:buChar char="●"/>
            </a:pPr>
            <a:endParaRPr lang="en-US" sz="2200" b="1" i="0">
              <a:solidFill>
                <a:schemeClr val="tx1"/>
              </a:solidFill>
              <a:effectLst/>
              <a:latin typeface="+mn-lt"/>
            </a:endParaRPr>
          </a:p>
          <a:p>
            <a:pPr marL="228600" indent="-190500">
              <a:spcBef>
                <a:spcPts val="0"/>
              </a:spcBef>
              <a:buSzPts val="2200"/>
              <a:buChar char="●"/>
            </a:pPr>
            <a:r>
              <a:rPr lang="en-US" sz="2200" b="1"/>
              <a:t>Examining spaces on East Baltimore campus </a:t>
            </a:r>
          </a:p>
          <a:p>
            <a:pPr marL="38100" indent="0">
              <a:spcBef>
                <a:spcPts val="0"/>
              </a:spcBef>
              <a:buSzPts val="2200"/>
              <a:buNone/>
            </a:pPr>
            <a:endParaRPr lang="en-US" sz="2200" b="1"/>
          </a:p>
          <a:p>
            <a:pPr marL="228600" indent="-190500">
              <a:spcBef>
                <a:spcPts val="0"/>
              </a:spcBef>
              <a:buSzPts val="2200"/>
              <a:buChar char="●"/>
            </a:pPr>
            <a:r>
              <a:rPr lang="en-US" sz="2200" b="1"/>
              <a:t>Looking at spaces in nearby community (Marriot/</a:t>
            </a:r>
            <a:r>
              <a:rPr lang="en-US" sz="2200" b="1" err="1"/>
              <a:t>Atwaters</a:t>
            </a:r>
            <a:r>
              <a:rPr lang="en-US" sz="2200" b="1"/>
              <a:t> Space) </a:t>
            </a:r>
          </a:p>
          <a:p>
            <a:pPr marL="38100" indent="0">
              <a:spcBef>
                <a:spcPts val="0"/>
              </a:spcBef>
              <a:buSzPts val="2200"/>
              <a:buNone/>
            </a:pPr>
            <a:endParaRPr lang="en-US" sz="2200" b="1"/>
          </a:p>
          <a:p>
            <a:pPr marL="228600" indent="-190500">
              <a:spcBef>
                <a:spcPts val="0"/>
              </a:spcBef>
              <a:buSzPts val="2200"/>
              <a:buChar char="●"/>
            </a:pPr>
            <a:r>
              <a:rPr lang="en-US" sz="2200" b="1"/>
              <a:t>O'Connor center likely to be included in any solution</a:t>
            </a:r>
          </a:p>
          <a:p>
            <a:pPr marL="38100" indent="0">
              <a:spcBef>
                <a:spcPts val="0"/>
              </a:spcBef>
              <a:buSzPts val="2200"/>
              <a:buNone/>
            </a:pPr>
            <a:endParaRPr lang="en-US" sz="2200" b="1"/>
          </a:p>
          <a:p>
            <a:pPr marL="228600" indent="-190500">
              <a:spcBef>
                <a:spcPts val="0"/>
              </a:spcBef>
              <a:buSzPts val="2200"/>
              <a:buChar char="●"/>
            </a:pPr>
            <a:r>
              <a:rPr lang="en-US" sz="2200" b="1"/>
              <a:t>Working with fitness management company to evaluate third party options </a:t>
            </a:r>
          </a:p>
          <a:p>
            <a:pPr marL="38100" indent="0">
              <a:spcBef>
                <a:spcPts val="0"/>
              </a:spcBef>
              <a:buSzPts val="2200"/>
              <a:buNone/>
            </a:pPr>
            <a:endParaRPr lang="en-US" sz="2200" b="1"/>
          </a:p>
          <a:p>
            <a:pPr marL="228600" indent="-190500">
              <a:spcBef>
                <a:spcPts val="0"/>
              </a:spcBef>
              <a:buSzPts val="2200"/>
              <a:buChar char="●"/>
            </a:pPr>
            <a:r>
              <a:rPr lang="en-US" sz="2200" b="1"/>
              <a:t>On campus facility will likely not have courts/pools</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710943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algn="ctr">
              <a:buClr>
                <a:srgbClr val="1F3864"/>
              </a:buClr>
              <a:buSzPts val="4400"/>
            </a:pPr>
            <a:r>
              <a:rPr lang="en-US" b="1">
                <a:solidFill>
                  <a:srgbClr val="1F3864"/>
                </a:solidFill>
              </a:rPr>
              <a:t>Coating Ceremony</a:t>
            </a:r>
          </a:p>
        </p:txBody>
      </p:sp>
      <p:sp>
        <p:nvSpPr>
          <p:cNvPr id="123" name="Google Shape;123;g216d24f84c5_0_0"/>
          <p:cNvSpPr txBox="1">
            <a:spLocks noGrp="1"/>
          </p:cNvSpPr>
          <p:nvPr>
            <p:ph type="body" idx="1"/>
          </p:nvPr>
        </p:nvSpPr>
        <p:spPr>
          <a:xfrm>
            <a:off x="1050750" y="1960975"/>
            <a:ext cx="10686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solidFill>
                  <a:schemeClr val="tx1"/>
                </a:solidFill>
                <a:latin typeface="+mn-lt"/>
              </a:rPr>
              <a:t>Coating Ceremony is November 1, 2023 at 5:00pm in Turner Auditorium</a:t>
            </a:r>
            <a:endParaRPr lang="en-US">
              <a:solidFill>
                <a:schemeClr val="tx1"/>
              </a:solidFill>
              <a:latin typeface="+mn-lt"/>
            </a:endParaRPr>
          </a:p>
          <a:p>
            <a:pPr marL="38100" indent="0">
              <a:spcBef>
                <a:spcPts val="0"/>
              </a:spcBef>
              <a:buSzPts val="2200"/>
              <a:buNone/>
            </a:pPr>
            <a:endParaRPr lang="en-US" sz="2200" b="1">
              <a:solidFill>
                <a:schemeClr val="tx1"/>
              </a:solidFill>
            </a:endParaRPr>
          </a:p>
          <a:p>
            <a:pPr marL="228600" indent="-190500">
              <a:spcBef>
                <a:spcPts val="0"/>
              </a:spcBef>
              <a:buSzPts val="2200"/>
              <a:buChar char="●"/>
            </a:pPr>
            <a:r>
              <a:rPr lang="en-US" sz="2200" b="1">
                <a:solidFill>
                  <a:schemeClr val="tx1"/>
                </a:solidFill>
              </a:rPr>
              <a:t>Participants must upload their personalized slides by October 15, 2023</a:t>
            </a:r>
          </a:p>
          <a:p>
            <a:pPr marL="228600" indent="-190500">
              <a:spcBef>
                <a:spcPts val="0"/>
              </a:spcBef>
              <a:buSzPts val="2200"/>
              <a:buChar char="●"/>
            </a:pPr>
            <a:endParaRPr lang="en-US" sz="2200" b="1">
              <a:solidFill>
                <a:schemeClr val="tx1"/>
              </a:solidFill>
            </a:endParaRPr>
          </a:p>
          <a:p>
            <a:pPr marL="228600" indent="-190500">
              <a:spcBef>
                <a:spcPts val="0"/>
              </a:spcBef>
              <a:buSzPts val="2200"/>
              <a:buChar char="●"/>
            </a:pPr>
            <a:r>
              <a:rPr lang="en-US" sz="2200" b="1">
                <a:solidFill>
                  <a:schemeClr val="tx1"/>
                </a:solidFill>
              </a:rPr>
              <a:t>Guest numbers will be based on original RSVPs</a:t>
            </a:r>
          </a:p>
          <a:p>
            <a:pPr marL="228600" indent="-190500">
              <a:spcBef>
                <a:spcPts val="0"/>
              </a:spcBef>
              <a:buSzPts val="2200"/>
              <a:buChar char="●"/>
            </a:pPr>
            <a:endParaRPr lang="en-US" sz="2200" b="1">
              <a:solidFill>
                <a:schemeClr val="tx1"/>
              </a:solidFill>
            </a:endParaRPr>
          </a:p>
          <a:p>
            <a:pPr marL="228600" indent="-190500">
              <a:spcBef>
                <a:spcPts val="0"/>
              </a:spcBef>
              <a:buSzPts val="2200"/>
              <a:buChar char="●"/>
            </a:pPr>
            <a:r>
              <a:rPr lang="en-US" sz="2200" b="1">
                <a:solidFill>
                  <a:schemeClr val="tx1"/>
                </a:solidFill>
              </a:rPr>
              <a:t>Dr. Jelani Zarif will be the keynote speaker </a:t>
            </a:r>
          </a:p>
          <a:p>
            <a:pPr marL="228600" indent="-190500">
              <a:spcBef>
                <a:spcPts val="0"/>
              </a:spcBef>
              <a:buSzPts val="2200"/>
              <a:buChar char="●"/>
            </a:pPr>
            <a:endParaRPr lang="en-US" sz="2200" b="1">
              <a:solidFill>
                <a:schemeClr val="tx1"/>
              </a:solidFill>
            </a:endParaRPr>
          </a:p>
          <a:p>
            <a:pPr marL="228600" indent="-190500">
              <a:spcBef>
                <a:spcPts val="0"/>
              </a:spcBef>
              <a:buSzPts val="2200"/>
              <a:buChar char="●"/>
            </a:pPr>
            <a:r>
              <a:rPr lang="en-US" sz="2200" b="1">
                <a:solidFill>
                  <a:schemeClr val="tx1"/>
                </a:solidFill>
              </a:rPr>
              <a:t>Coating ceremony will have an accompanying live stream </a:t>
            </a:r>
          </a:p>
          <a:p>
            <a:pPr marL="228600" indent="-190500">
              <a:spcBef>
                <a:spcPts val="0"/>
              </a:spcBef>
              <a:buSzPts val="2200"/>
              <a:buChar char="●"/>
            </a:pPr>
            <a:endParaRPr lang="en-US" sz="2200" b="1">
              <a:solidFill>
                <a:schemeClr val="tx1"/>
              </a:solidFill>
            </a:endParaRPr>
          </a:p>
          <a:p>
            <a:pPr marL="228600" indent="-190500">
              <a:spcBef>
                <a:spcPts val="0"/>
              </a:spcBef>
              <a:buSzPts val="2200"/>
              <a:buChar char="●"/>
            </a:pPr>
            <a:r>
              <a:rPr lang="en-US" sz="2200" b="1">
                <a:solidFill>
                  <a:schemeClr val="tx1"/>
                </a:solidFill>
              </a:rPr>
              <a:t>Biggest coating ceremony to date for School of Medicine</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78623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JHPD Updates</a:t>
            </a:r>
            <a:endParaRPr lang="en-US"/>
          </a:p>
        </p:txBody>
      </p:sp>
      <p:pic>
        <p:nvPicPr>
          <p:cNvPr id="2" name="Picture 1" descr="A screenshot of a web page&#10;&#10;Description automatically generated">
            <a:extLst>
              <a:ext uri="{FF2B5EF4-FFF2-40B4-BE49-F238E27FC236}">
                <a16:creationId xmlns:a16="http://schemas.microsoft.com/office/drawing/2014/main" id="{FEE6A2B2-8CE5-AFFA-0E90-D5CFCEBA58E6}"/>
              </a:ext>
            </a:extLst>
          </p:cNvPr>
          <p:cNvPicPr>
            <a:picLocks noChangeAspect="1"/>
          </p:cNvPicPr>
          <p:nvPr/>
        </p:nvPicPr>
        <p:blipFill>
          <a:blip r:embed="rId3"/>
          <a:stretch>
            <a:fillRect/>
          </a:stretch>
        </p:blipFill>
        <p:spPr>
          <a:xfrm>
            <a:off x="224971" y="1909649"/>
            <a:ext cx="8548913" cy="4871132"/>
          </a:xfrm>
          <a:prstGeom prst="rect">
            <a:avLst/>
          </a:prstGeom>
        </p:spPr>
      </p:pic>
      <p:sp>
        <p:nvSpPr>
          <p:cNvPr id="3" name="TextBox 2">
            <a:extLst>
              <a:ext uri="{FF2B5EF4-FFF2-40B4-BE49-F238E27FC236}">
                <a16:creationId xmlns:a16="http://schemas.microsoft.com/office/drawing/2014/main" id="{9438E986-BF3B-81AC-1C9E-CBE7E4E2F332}"/>
              </a:ext>
            </a:extLst>
          </p:cNvPr>
          <p:cNvSpPr txBox="1"/>
          <p:nvPr/>
        </p:nvSpPr>
        <p:spPr>
          <a:xfrm>
            <a:off x="1842407" y="1367064"/>
            <a:ext cx="10354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472C4"/>
                </a:solidFill>
                <a:hlinkClick r:id="rId4">
                  <a:extLst>
                    <a:ext uri="{A12FA001-AC4F-418D-AE19-62706E023703}">
                      <ahyp:hlinkClr xmlns:ahyp="http://schemas.microsoft.com/office/drawing/2018/hyperlinkcolor" val="tx"/>
                    </a:ext>
                  </a:extLst>
                </a:hlinkClick>
              </a:rPr>
              <a:t>https://publicsafety.jhu.edu/community-safety/jhpd/jhpd-draft-policies/list-of-draft-policies/</a:t>
            </a:r>
            <a:r>
              <a:rPr lang="en-US" sz="2000">
                <a:solidFill>
                  <a:srgbClr val="4472C4"/>
                </a:solidFill>
              </a:rPr>
              <a:t> </a:t>
            </a:r>
          </a:p>
        </p:txBody>
      </p:sp>
      <p:sp>
        <p:nvSpPr>
          <p:cNvPr id="4" name="TextBox 3">
            <a:extLst>
              <a:ext uri="{FF2B5EF4-FFF2-40B4-BE49-F238E27FC236}">
                <a16:creationId xmlns:a16="http://schemas.microsoft.com/office/drawing/2014/main" id="{9578DBBC-DDDA-606C-F462-E57C77F883A9}"/>
              </a:ext>
            </a:extLst>
          </p:cNvPr>
          <p:cNvSpPr txBox="1"/>
          <p:nvPr/>
        </p:nvSpPr>
        <p:spPr>
          <a:xfrm>
            <a:off x="9234714" y="3319235"/>
            <a:ext cx="274319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FF0000"/>
                </a:solidFill>
              </a:rPr>
              <a:t>DUE BY NOV 20</a:t>
            </a:r>
          </a:p>
        </p:txBody>
      </p:sp>
    </p:spTree>
    <p:extLst>
      <p:ext uri="{BB962C8B-B14F-4D97-AF65-F5344CB8AC3E}">
        <p14:creationId xmlns:p14="http://schemas.microsoft.com/office/powerpoint/2010/main" val="137907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JH Sustainability</a:t>
            </a:r>
            <a:endParaRPr lang="en-US"/>
          </a:p>
        </p:txBody>
      </p:sp>
      <p:sp>
        <p:nvSpPr>
          <p:cNvPr id="3" name="TextBox 2">
            <a:extLst>
              <a:ext uri="{FF2B5EF4-FFF2-40B4-BE49-F238E27FC236}">
                <a16:creationId xmlns:a16="http://schemas.microsoft.com/office/drawing/2014/main" id="{9438E986-BF3B-81AC-1C9E-CBE7E4E2F332}"/>
              </a:ext>
            </a:extLst>
          </p:cNvPr>
          <p:cNvSpPr txBox="1"/>
          <p:nvPr/>
        </p:nvSpPr>
        <p:spPr>
          <a:xfrm>
            <a:off x="1842407" y="1367064"/>
            <a:ext cx="10354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472C4"/>
                </a:solidFill>
                <a:hlinkClick r:id="rId3">
                  <a:extLst>
                    <a:ext uri="{A12FA001-AC4F-418D-AE19-62706E023703}">
                      <ahyp:hlinkClr xmlns:ahyp="http://schemas.microsoft.com/office/drawing/2018/hyperlinkcolor" val="tx"/>
                    </a:ext>
                  </a:extLst>
                </a:hlinkClick>
              </a:rPr>
              <a:t>https://jhusustainability.konveio.com/draft-plan</a:t>
            </a:r>
            <a:r>
              <a:rPr lang="en-US" sz="2000">
                <a:solidFill>
                  <a:srgbClr val="4472C4"/>
                </a:solidFill>
              </a:rPr>
              <a:t> </a:t>
            </a:r>
            <a:endParaRPr lang="en-US">
              <a:solidFill>
                <a:srgbClr val="4472C4"/>
              </a:solidFill>
            </a:endParaRPr>
          </a:p>
        </p:txBody>
      </p:sp>
      <p:pic>
        <p:nvPicPr>
          <p:cNvPr id="4" name="Picture 3" descr="A screenshot of a computer&#10;&#10;Description automatically generated">
            <a:extLst>
              <a:ext uri="{FF2B5EF4-FFF2-40B4-BE49-F238E27FC236}">
                <a16:creationId xmlns:a16="http://schemas.microsoft.com/office/drawing/2014/main" id="{84BD141E-500B-3DED-E496-DFB8E8062517}"/>
              </a:ext>
            </a:extLst>
          </p:cNvPr>
          <p:cNvPicPr>
            <a:picLocks noChangeAspect="1"/>
          </p:cNvPicPr>
          <p:nvPr/>
        </p:nvPicPr>
        <p:blipFill>
          <a:blip r:embed="rId4"/>
          <a:stretch>
            <a:fillRect/>
          </a:stretch>
        </p:blipFill>
        <p:spPr>
          <a:xfrm>
            <a:off x="2093686" y="2041591"/>
            <a:ext cx="8576128" cy="4489320"/>
          </a:xfrm>
          <a:prstGeom prst="rect">
            <a:avLst/>
          </a:prstGeom>
        </p:spPr>
      </p:pic>
    </p:spTree>
    <p:extLst>
      <p:ext uri="{BB962C8B-B14F-4D97-AF65-F5344CB8AC3E}">
        <p14:creationId xmlns:p14="http://schemas.microsoft.com/office/powerpoint/2010/main" val="2461778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67103" y="1633"/>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Flu Shot</a:t>
            </a:r>
          </a:p>
        </p:txBody>
      </p:sp>
      <p:sp>
        <p:nvSpPr>
          <p:cNvPr id="3" name="TextBox 2">
            <a:extLst>
              <a:ext uri="{FF2B5EF4-FFF2-40B4-BE49-F238E27FC236}">
                <a16:creationId xmlns:a16="http://schemas.microsoft.com/office/drawing/2014/main" id="{9438E986-BF3B-81AC-1C9E-CBE7E4E2F332}"/>
              </a:ext>
            </a:extLst>
          </p:cNvPr>
          <p:cNvSpPr txBox="1"/>
          <p:nvPr/>
        </p:nvSpPr>
        <p:spPr>
          <a:xfrm>
            <a:off x="1923471" y="856362"/>
            <a:ext cx="101352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472C4"/>
                </a:solidFill>
                <a:hlinkClick r:id="rId3"/>
              </a:rPr>
              <a:t>https://www.hopkinsmedicine.org/hse/offices-programs/occupational-health/jh-affiliate-locations</a:t>
            </a:r>
            <a:endParaRPr lang="en-US"/>
          </a:p>
          <a:p>
            <a:endParaRPr lang="en-US" sz="2000">
              <a:solidFill>
                <a:srgbClr val="4472C4"/>
              </a:solidFill>
            </a:endParaRPr>
          </a:p>
        </p:txBody>
      </p:sp>
      <p:pic>
        <p:nvPicPr>
          <p:cNvPr id="5" name="Picture 4" descr="A white text on a white background&#10;&#10;Description automatically generated">
            <a:extLst>
              <a:ext uri="{FF2B5EF4-FFF2-40B4-BE49-F238E27FC236}">
                <a16:creationId xmlns:a16="http://schemas.microsoft.com/office/drawing/2014/main" id="{C02195E3-05A6-593E-EB4B-0433A7FA6CE6}"/>
              </a:ext>
            </a:extLst>
          </p:cNvPr>
          <p:cNvPicPr>
            <a:picLocks noChangeAspect="1"/>
          </p:cNvPicPr>
          <p:nvPr/>
        </p:nvPicPr>
        <p:blipFill>
          <a:blip r:embed="rId4"/>
          <a:stretch>
            <a:fillRect/>
          </a:stretch>
        </p:blipFill>
        <p:spPr>
          <a:xfrm>
            <a:off x="291830" y="1711775"/>
            <a:ext cx="6096000" cy="2299559"/>
          </a:xfrm>
          <a:prstGeom prst="rect">
            <a:avLst/>
          </a:prstGeom>
        </p:spPr>
      </p:pic>
      <p:pic>
        <p:nvPicPr>
          <p:cNvPr id="6" name="Picture 5">
            <a:extLst>
              <a:ext uri="{FF2B5EF4-FFF2-40B4-BE49-F238E27FC236}">
                <a16:creationId xmlns:a16="http://schemas.microsoft.com/office/drawing/2014/main" id="{866A7A83-5BC4-A157-D4A0-F1B4CBEA112E}"/>
              </a:ext>
            </a:extLst>
          </p:cNvPr>
          <p:cNvPicPr>
            <a:picLocks noChangeAspect="1"/>
          </p:cNvPicPr>
          <p:nvPr/>
        </p:nvPicPr>
        <p:blipFill rotWithShape="1">
          <a:blip r:embed="rId5"/>
          <a:srcRect t="32108" r="18883" b="-490"/>
          <a:stretch/>
        </p:blipFill>
        <p:spPr>
          <a:xfrm>
            <a:off x="64851" y="4126699"/>
            <a:ext cx="5958196" cy="2731094"/>
          </a:xfrm>
          <a:prstGeom prst="rect">
            <a:avLst/>
          </a:prstGeom>
        </p:spPr>
      </p:pic>
      <p:pic>
        <p:nvPicPr>
          <p:cNvPr id="8" name="Picture 7" descr="A screenshot of a medical center&#10;&#10;Description automatically generated">
            <a:extLst>
              <a:ext uri="{FF2B5EF4-FFF2-40B4-BE49-F238E27FC236}">
                <a16:creationId xmlns:a16="http://schemas.microsoft.com/office/drawing/2014/main" id="{BF8F2524-374F-5F6D-BE06-9DB4AD0E7556}"/>
              </a:ext>
            </a:extLst>
          </p:cNvPr>
          <p:cNvPicPr>
            <a:picLocks noChangeAspect="1"/>
          </p:cNvPicPr>
          <p:nvPr/>
        </p:nvPicPr>
        <p:blipFill>
          <a:blip r:embed="rId6"/>
          <a:stretch>
            <a:fillRect/>
          </a:stretch>
        </p:blipFill>
        <p:spPr>
          <a:xfrm>
            <a:off x="6460002" y="2587557"/>
            <a:ext cx="4719484" cy="4114800"/>
          </a:xfrm>
          <a:prstGeom prst="rect">
            <a:avLst/>
          </a:prstGeom>
        </p:spPr>
      </p:pic>
      <p:pic>
        <p:nvPicPr>
          <p:cNvPr id="9" name="Picture 8">
            <a:extLst>
              <a:ext uri="{FF2B5EF4-FFF2-40B4-BE49-F238E27FC236}">
                <a16:creationId xmlns:a16="http://schemas.microsoft.com/office/drawing/2014/main" id="{615E1766-5534-C59B-2ACA-F118FB3FDA86}"/>
              </a:ext>
            </a:extLst>
          </p:cNvPr>
          <p:cNvPicPr>
            <a:picLocks noChangeAspect="1"/>
          </p:cNvPicPr>
          <p:nvPr/>
        </p:nvPicPr>
        <p:blipFill rotWithShape="1">
          <a:blip r:embed="rId5"/>
          <a:srcRect b="84766"/>
          <a:stretch/>
        </p:blipFill>
        <p:spPr>
          <a:xfrm>
            <a:off x="6095999" y="1873123"/>
            <a:ext cx="6096000" cy="503667"/>
          </a:xfrm>
          <a:prstGeom prst="rect">
            <a:avLst/>
          </a:prstGeom>
        </p:spPr>
      </p:pic>
    </p:spTree>
    <p:extLst>
      <p:ext uri="{BB962C8B-B14F-4D97-AF65-F5344CB8AC3E}">
        <p14:creationId xmlns:p14="http://schemas.microsoft.com/office/powerpoint/2010/main" val="429118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67103" y="1633"/>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Other updates</a:t>
            </a:r>
          </a:p>
        </p:txBody>
      </p:sp>
      <p:sp>
        <p:nvSpPr>
          <p:cNvPr id="4" name="Google Shape;123;g216d24f84c5_0_0">
            <a:extLst>
              <a:ext uri="{FF2B5EF4-FFF2-40B4-BE49-F238E27FC236}">
                <a16:creationId xmlns:a16="http://schemas.microsoft.com/office/drawing/2014/main" id="{AB6D0788-11ED-6AB4-B135-977EB33699CF}"/>
              </a:ext>
            </a:extLst>
          </p:cNvPr>
          <p:cNvSpPr txBox="1">
            <a:spLocks noGrp="1"/>
          </p:cNvSpPr>
          <p:nvPr>
            <p:ph type="body" idx="1"/>
          </p:nvPr>
        </p:nvSpPr>
        <p:spPr>
          <a:xfrm>
            <a:off x="1050750" y="196097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a:solidFill>
                  <a:schemeClr val="tx1"/>
                </a:solidFill>
              </a:rPr>
              <a:t> OGBE will be changing the process to book the conference room 2-303 and the classroom 2-108. The calendars will now be managed through outlook and one can place their own meetings on the calendar and cancel meetings</a:t>
            </a:r>
          </a:p>
          <a:p>
            <a:pPr marL="38100" indent="0">
              <a:spcBef>
                <a:spcPts val="0"/>
              </a:spcBef>
              <a:buSzPts val="2200"/>
              <a:buNone/>
            </a:pPr>
            <a:endParaRPr lang="en-US" sz="2200">
              <a:solidFill>
                <a:schemeClr val="tx1"/>
              </a:solidFill>
            </a:endParaRPr>
          </a:p>
          <a:p>
            <a:pPr marL="381000">
              <a:buSzPts val="2200"/>
              <a:buChar char="●"/>
            </a:pPr>
            <a:r>
              <a:rPr lang="en-US" sz="2200"/>
              <a:t>We are so excited to begin planning our next Convocation ceremony, which will take place in May of 2024. To ensure that we have an inspiring and engaging speaker to celebrate the students graduating in 2024, please vote on 2024 SOM Convocation Speaker!!</a:t>
            </a:r>
          </a:p>
          <a:p>
            <a:pPr marL="838200" lvl="1">
              <a:spcBef>
                <a:spcPts val="0"/>
              </a:spcBef>
              <a:buSzPts val="2200"/>
              <a:buChar char="●"/>
            </a:pPr>
            <a:r>
              <a:rPr lang="en-US" sz="1800">
                <a:hlinkClick r:id="rId3"/>
              </a:rPr>
              <a:t>https://jhmi.co1.qualtrics.com/jfe/form/SV_ehz46JVsCy4nW2G</a:t>
            </a:r>
          </a:p>
          <a:p>
            <a:pPr marL="495300" lvl="1" indent="0">
              <a:spcBef>
                <a:spcPts val="0"/>
              </a:spcBef>
              <a:buSzPts val="2200"/>
              <a:buNone/>
            </a:pPr>
            <a:r>
              <a:rPr lang="en-US" sz="1800"/>
              <a:t>The deadline to submit your preferences is Wednesday, November 1st , at 11:59 pm. </a:t>
            </a:r>
            <a:endParaRPr lang="en-US"/>
          </a:p>
          <a:p>
            <a:pPr marL="381000">
              <a:spcBef>
                <a:spcPts val="0"/>
              </a:spcBef>
              <a:buSzPts val="2200"/>
              <a:buChar char="●"/>
            </a:pPr>
            <a:endParaRPr lang="en-US" sz="2200"/>
          </a:p>
          <a:p>
            <a:pPr marL="228600" lvl="0" indent="-190500" algn="l">
              <a:lnSpc>
                <a:spcPct val="90000"/>
              </a:lnSpc>
              <a:spcBef>
                <a:spcPts val="0"/>
              </a:spcBef>
              <a:spcAft>
                <a:spcPts val="0"/>
              </a:spcAft>
              <a:buSzPts val="2200"/>
              <a:buChar char="●"/>
            </a:pPr>
            <a:endParaRPr lang="en-US" sz="2200"/>
          </a:p>
          <a:p>
            <a:pPr marL="0" lvl="0" indent="0" algn="l" rtl="0">
              <a:lnSpc>
                <a:spcPct val="90000"/>
              </a:lnSpc>
              <a:spcBef>
                <a:spcPts val="1000"/>
              </a:spcBef>
              <a:spcAft>
                <a:spcPts val="0"/>
              </a:spcAft>
              <a:buSzPts val="1800"/>
              <a:buNone/>
            </a:pPr>
            <a:endParaRPr lang="en-US" sz="2200"/>
          </a:p>
          <a:p>
            <a:pPr marL="457200" lvl="0" indent="0" algn="l" rtl="0">
              <a:lnSpc>
                <a:spcPct val="90000"/>
              </a:lnSpc>
              <a:spcBef>
                <a:spcPts val="1000"/>
              </a:spcBef>
              <a:spcAft>
                <a:spcPts val="0"/>
              </a:spcAft>
              <a:buSzPts val="1800"/>
              <a:buNone/>
            </a:pPr>
            <a:endParaRPr sz="2000"/>
          </a:p>
          <a:p>
            <a:pPr indent="0" algn="l" rtl="0">
              <a:lnSpc>
                <a:spcPct val="90000"/>
              </a:lnSpc>
              <a:spcAft>
                <a:spcPts val="0"/>
              </a:spcAft>
              <a:buClr>
                <a:schemeClr val="dk1"/>
              </a:buClr>
              <a:buNone/>
            </a:pPr>
            <a:endParaRPr lang="en-US" sz="2600"/>
          </a:p>
          <a:p>
            <a:pPr marL="685800" lvl="1" indent="-76200">
              <a:buSzPts val="2400"/>
              <a:buNone/>
            </a:pPr>
            <a:endParaRPr lang="en-US"/>
          </a:p>
        </p:txBody>
      </p:sp>
    </p:spTree>
    <p:extLst>
      <p:ext uri="{BB962C8B-B14F-4D97-AF65-F5344CB8AC3E}">
        <p14:creationId xmlns:p14="http://schemas.microsoft.com/office/powerpoint/2010/main" val="237835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President Elect (Scarlett)</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a:t>
            </a:r>
            <a:r>
              <a:rPr lang="en-US" sz="2200" b="1">
                <a:solidFill>
                  <a:schemeClr val="tx1"/>
                </a:solidFill>
                <a:latin typeface="+mn-lt"/>
              </a:rPr>
              <a:t>Director of Administration (Nirvani) - Ashley Presenting</a:t>
            </a:r>
            <a:endParaRPr sz="2200" b="1">
              <a:solidFill>
                <a:schemeClr val="tx1"/>
              </a:solidFill>
              <a:latin typeface="+mn-lt"/>
            </a:endParaRPr>
          </a:p>
          <a:p>
            <a:pPr marL="228600" indent="-190500">
              <a:spcBef>
                <a:spcPts val="0"/>
              </a:spcBef>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Student Involvement and Student Groups (Edna)</a:t>
            </a:r>
          </a:p>
          <a:p>
            <a:pPr marL="228600" indent="-190500">
              <a:spcBef>
                <a:spcPts val="0"/>
              </a:spcBef>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292093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2076c708779_0_0"/>
          <p:cNvPicPr preferRelativeResize="0"/>
          <p:nvPr/>
        </p:nvPicPr>
        <p:blipFill rotWithShape="1">
          <a:blip r:embed="rId3">
            <a:alphaModFix/>
          </a:blip>
          <a:srcRect/>
          <a:stretch/>
        </p:blipFill>
        <p:spPr>
          <a:xfrm>
            <a:off x="2355587" y="291122"/>
            <a:ext cx="7135999" cy="1815639"/>
          </a:xfrm>
          <a:prstGeom prst="rect">
            <a:avLst/>
          </a:prstGeom>
          <a:noFill/>
          <a:ln>
            <a:noFill/>
          </a:ln>
        </p:spPr>
      </p:pic>
      <p:sp>
        <p:nvSpPr>
          <p:cNvPr id="144" name="Google Shape;144;g2076c708779_0_0"/>
          <p:cNvSpPr txBox="1">
            <a:spLocks noGrp="1"/>
          </p:cNvSpPr>
          <p:nvPr>
            <p:ph type="body" idx="1"/>
          </p:nvPr>
        </p:nvSpPr>
        <p:spPr>
          <a:xfrm>
            <a:off x="1108552" y="2423779"/>
            <a:ext cx="99741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200" b="1"/>
              <a:t>Purpose: </a:t>
            </a:r>
            <a:r>
              <a:rPr lang="en-US" sz="2200"/>
              <a:t>recognize outstanding graduate students for their academic and community-based achievements</a:t>
            </a:r>
            <a:endParaRPr sz="2200"/>
          </a:p>
          <a:p>
            <a:pPr marL="457200" lvl="0" indent="-400050" algn="l" rtl="0">
              <a:lnSpc>
                <a:spcPct val="90000"/>
              </a:lnSpc>
              <a:spcBef>
                <a:spcPts val="1000"/>
              </a:spcBef>
              <a:spcAft>
                <a:spcPts val="0"/>
              </a:spcAft>
              <a:buSzPts val="2700"/>
              <a:buChar char="•"/>
            </a:pPr>
            <a:r>
              <a:rPr lang="en-US" sz="2100"/>
              <a:t>Can nominate yourself, or a peer</a:t>
            </a:r>
            <a:endParaRPr sz="2100"/>
          </a:p>
          <a:p>
            <a:pPr marL="457200" lvl="0" indent="-400050" algn="l" rtl="0">
              <a:lnSpc>
                <a:spcPct val="90000"/>
              </a:lnSpc>
              <a:spcBef>
                <a:spcPts val="0"/>
              </a:spcBef>
              <a:spcAft>
                <a:spcPts val="0"/>
              </a:spcAft>
              <a:buSzPts val="2700"/>
              <a:buChar char="•"/>
            </a:pPr>
            <a:r>
              <a:rPr lang="en-US" sz="2100"/>
              <a:t>Didn’t win? Renominate as many times as you would like</a:t>
            </a:r>
            <a:endParaRPr sz="2100"/>
          </a:p>
          <a:p>
            <a:pPr marL="457200" lvl="0" indent="-400050" algn="l" rtl="0">
              <a:lnSpc>
                <a:spcPct val="90000"/>
              </a:lnSpc>
              <a:spcBef>
                <a:spcPts val="0"/>
              </a:spcBef>
              <a:spcAft>
                <a:spcPts val="0"/>
              </a:spcAft>
              <a:buSzPts val="2700"/>
              <a:buChar char="•"/>
            </a:pPr>
            <a:r>
              <a:rPr lang="en-US" sz="2100"/>
              <a:t>Winners will receive a $25 gift card</a:t>
            </a:r>
            <a:endParaRPr sz="2100"/>
          </a:p>
          <a:p>
            <a:pPr marL="457200" lvl="0" indent="0" algn="l" rtl="0">
              <a:lnSpc>
                <a:spcPct val="90000"/>
              </a:lnSpc>
              <a:spcBef>
                <a:spcPts val="0"/>
              </a:spcBef>
              <a:spcAft>
                <a:spcPts val="0"/>
              </a:spcAft>
              <a:buSzPts val="1800"/>
              <a:buNone/>
            </a:pPr>
            <a:endParaRPr sz="2100"/>
          </a:p>
          <a:p>
            <a:pPr marL="0" lvl="0" indent="0" algn="l" rtl="0">
              <a:lnSpc>
                <a:spcPct val="90000"/>
              </a:lnSpc>
              <a:spcBef>
                <a:spcPts val="1000"/>
              </a:spcBef>
              <a:spcAft>
                <a:spcPts val="0"/>
              </a:spcAft>
              <a:buSzPts val="1800"/>
              <a:buNone/>
            </a:pPr>
            <a:r>
              <a:rPr lang="en-US" sz="2200" b="1"/>
              <a:t>Info and links to enter can be found on:</a:t>
            </a:r>
            <a:endParaRPr sz="2200" b="1"/>
          </a:p>
          <a:p>
            <a:pPr marL="457200" lvl="0" indent="-412750" algn="l" rtl="0">
              <a:lnSpc>
                <a:spcPct val="90000"/>
              </a:lnSpc>
              <a:spcBef>
                <a:spcPts val="500"/>
              </a:spcBef>
              <a:spcAft>
                <a:spcPts val="0"/>
              </a:spcAft>
              <a:buSzPts val="2900"/>
              <a:buChar char="•"/>
            </a:pPr>
            <a:r>
              <a:rPr lang="en-US" sz="2100"/>
              <a:t>Our website: </a:t>
            </a:r>
            <a:r>
              <a:rPr lang="en-US" sz="2100" u="sng">
                <a:solidFill>
                  <a:schemeClr val="hlink"/>
                </a:solidFill>
                <a:hlinkClick r:id="rId4"/>
              </a:rPr>
              <a:t>https://jhu.campusgroups.com/gsa/home/</a:t>
            </a:r>
            <a:r>
              <a:rPr lang="en-US" sz="2100"/>
              <a:t> </a:t>
            </a:r>
            <a:endParaRPr sz="2100"/>
          </a:p>
          <a:p>
            <a:pPr marL="457200" lvl="0" indent="-412750" algn="l" rtl="0">
              <a:lnSpc>
                <a:spcPct val="90000"/>
              </a:lnSpc>
              <a:spcBef>
                <a:spcPts val="0"/>
              </a:spcBef>
              <a:spcAft>
                <a:spcPts val="0"/>
              </a:spcAft>
              <a:buSzPts val="2900"/>
              <a:buChar char="•"/>
            </a:pPr>
            <a:r>
              <a:rPr lang="en-US" sz="2100"/>
              <a:t>All-grad email notifications</a:t>
            </a:r>
            <a:endParaRPr sz="2100"/>
          </a:p>
          <a:p>
            <a:pPr marL="457200" lvl="0" indent="-412750" algn="l" rtl="0">
              <a:lnSpc>
                <a:spcPct val="90000"/>
              </a:lnSpc>
              <a:spcBef>
                <a:spcPts val="0"/>
              </a:spcBef>
              <a:spcAft>
                <a:spcPts val="0"/>
              </a:spcAft>
              <a:buSzPts val="2900"/>
              <a:buChar char="•"/>
            </a:pPr>
            <a:r>
              <a:rPr lang="en-US" sz="2100"/>
              <a:t>GSA Newsletter</a:t>
            </a:r>
            <a:endParaRPr sz="2100"/>
          </a:p>
          <a:p>
            <a:pPr marL="457200" lvl="0" indent="-412750" algn="l" rtl="0">
              <a:lnSpc>
                <a:spcPct val="90000"/>
              </a:lnSpc>
              <a:spcBef>
                <a:spcPts val="0"/>
              </a:spcBef>
              <a:spcAft>
                <a:spcPts val="0"/>
              </a:spcAft>
              <a:buSzPts val="2900"/>
              <a:buChar char="•"/>
            </a:pPr>
            <a:r>
              <a:rPr lang="en-US" sz="2100"/>
              <a:t>Our social media channels – follow us!</a:t>
            </a:r>
            <a:endParaRPr sz="2100"/>
          </a:p>
          <a:p>
            <a:pPr marL="609600" lvl="1" indent="0" algn="l" rtl="0">
              <a:lnSpc>
                <a:spcPct val="90000"/>
              </a:lnSpc>
              <a:spcBef>
                <a:spcPts val="500"/>
              </a:spcBef>
              <a:spcAft>
                <a:spcPts val="0"/>
              </a:spcAft>
              <a:buClr>
                <a:schemeClr val="dk1"/>
              </a:buClr>
              <a:buSzPts val="2400"/>
              <a:buNone/>
            </a:pPr>
            <a:endParaRPr sz="2600"/>
          </a:p>
        </p:txBody>
      </p:sp>
      <p:pic>
        <p:nvPicPr>
          <p:cNvPr id="145" name="Google Shape;145;g2076c708779_0_0"/>
          <p:cNvPicPr preferRelativeResize="0"/>
          <p:nvPr/>
        </p:nvPicPr>
        <p:blipFill rotWithShape="1">
          <a:blip r:embed="rId5">
            <a:alphaModFix/>
          </a:blip>
          <a:srcRect/>
          <a:stretch/>
        </p:blipFill>
        <p:spPr>
          <a:xfrm>
            <a:off x="0" y="0"/>
            <a:ext cx="2104849" cy="2104879"/>
          </a:xfrm>
          <a:prstGeom prst="rect">
            <a:avLst/>
          </a:prstGeom>
          <a:noFill/>
          <a:ln>
            <a:noFill/>
          </a:ln>
        </p:spPr>
      </p:pic>
      <p:pic>
        <p:nvPicPr>
          <p:cNvPr id="146" name="Google Shape;146;g2076c708779_0_0"/>
          <p:cNvPicPr preferRelativeResize="0"/>
          <p:nvPr/>
        </p:nvPicPr>
        <p:blipFill rotWithShape="1">
          <a:blip r:embed="rId3">
            <a:alphaModFix/>
          </a:blip>
          <a:srcRect/>
          <a:stretch/>
        </p:blipFill>
        <p:spPr>
          <a:xfrm>
            <a:off x="4132312" y="291122"/>
            <a:ext cx="7135999" cy="1815639"/>
          </a:xfrm>
          <a:prstGeom prst="rect">
            <a:avLst/>
          </a:prstGeom>
          <a:noFill/>
          <a:ln>
            <a:noFill/>
          </a:ln>
        </p:spPr>
      </p:pic>
      <p:pic>
        <p:nvPicPr>
          <p:cNvPr id="147" name="Google Shape;147;g2076c708779_0_0"/>
          <p:cNvPicPr preferRelativeResize="0"/>
          <p:nvPr/>
        </p:nvPicPr>
        <p:blipFill rotWithShape="1">
          <a:blip r:embed="rId3">
            <a:alphaModFix/>
          </a:blip>
          <a:srcRect l="23193" r="22602"/>
          <a:stretch/>
        </p:blipFill>
        <p:spPr>
          <a:xfrm>
            <a:off x="4010112" y="291133"/>
            <a:ext cx="3868099" cy="1815639"/>
          </a:xfrm>
          <a:prstGeom prst="rect">
            <a:avLst/>
          </a:prstGeom>
          <a:noFill/>
          <a:ln>
            <a:noFill/>
          </a:ln>
        </p:spPr>
      </p:pic>
      <p:sp>
        <p:nvSpPr>
          <p:cNvPr id="148" name="Google Shape;148;g2076c708779_0_0"/>
          <p:cNvSpPr txBox="1">
            <a:spLocks noGrp="1"/>
          </p:cNvSpPr>
          <p:nvPr>
            <p:ph type="title"/>
          </p:nvPr>
        </p:nvSpPr>
        <p:spPr>
          <a:xfrm>
            <a:off x="2189681" y="485173"/>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chemeClr val="lt1"/>
                </a:solidFill>
              </a:rPr>
              <a:t>GSA Student Spotlight</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title"/>
          </p:nvPr>
        </p:nvSpPr>
        <p:spPr>
          <a:xfrm>
            <a:off x="1471494" y="0"/>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sz="5000" b="1">
                <a:solidFill>
                  <a:srgbClr val="1F3864"/>
                </a:solidFill>
              </a:rPr>
              <a:t>Agenda</a:t>
            </a:r>
            <a:endParaRPr sz="5000"/>
          </a:p>
        </p:txBody>
      </p:sp>
      <p:pic>
        <p:nvPicPr>
          <p:cNvPr id="102" name="Google Shape;102;p4"/>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3" name="Google Shape;103;p4"/>
          <p:cNvSpPr txBox="1">
            <a:spLocks noGrp="1"/>
          </p:cNvSpPr>
          <p:nvPr>
            <p:ph type="body" idx="1"/>
          </p:nvPr>
        </p:nvSpPr>
        <p:spPr>
          <a:xfrm>
            <a:off x="634950" y="1588613"/>
            <a:ext cx="10922100" cy="4603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SzPct val="62067"/>
              <a:buNone/>
            </a:pPr>
            <a:endParaRPr lang="en-US" sz="2900" b="1"/>
          </a:p>
          <a:p>
            <a:pPr marL="228600" lvl="0" indent="-186690" algn="l" rtl="0">
              <a:lnSpc>
                <a:spcPct val="115000"/>
              </a:lnSpc>
              <a:spcBef>
                <a:spcPts val="1000"/>
              </a:spcBef>
              <a:spcAft>
                <a:spcPts val="0"/>
              </a:spcAft>
              <a:buClr>
                <a:schemeClr val="dk1"/>
              </a:buClr>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Approval of Minutes</a:t>
            </a:r>
          </a:p>
          <a:p>
            <a:pPr marL="228600" indent="-186690">
              <a:lnSpc>
                <a:spcPct val="114999"/>
              </a:lnSpc>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Office of Graduate Biomedical Education</a:t>
            </a:r>
          </a:p>
          <a:p>
            <a:pPr marL="228600" indent="-186690">
              <a:lnSpc>
                <a:spcPct val="115000"/>
              </a:lnSpc>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Student Group Finance Requests Presentation and Vote</a:t>
            </a:r>
          </a:p>
          <a:p>
            <a:pPr marL="228600" indent="-186690">
              <a:lnSpc>
                <a:spcPct val="115000"/>
              </a:lnSpc>
              <a:buSzPct val="100000"/>
              <a:buChar char="➔"/>
            </a:pPr>
            <a:r>
              <a:rPr lang="en-US" sz="2900" b="1"/>
              <a:t>Officer Announcements</a:t>
            </a:r>
          </a:p>
          <a:p>
            <a:pPr marL="228600" lvl="0" indent="-186690" algn="l" rtl="0">
              <a:lnSpc>
                <a:spcPct val="115000"/>
              </a:lnSpc>
              <a:spcBef>
                <a:spcPts val="1000"/>
              </a:spcBef>
              <a:spcAft>
                <a:spcPts val="0"/>
              </a:spcAft>
              <a:buSzPct val="100000"/>
              <a:buChar char="➔"/>
            </a:pPr>
            <a:r>
              <a:rPr lang="en-US" sz="2900" b="1"/>
              <a:t>GSA/SOM Committee Announcements</a:t>
            </a:r>
          </a:p>
          <a:p>
            <a:pPr marL="228600" indent="-186690">
              <a:lnSpc>
                <a:spcPct val="115000"/>
              </a:lnSpc>
              <a:buSzPct val="100000"/>
              <a:buChar char="➔"/>
            </a:pPr>
            <a:r>
              <a:rPr lang="en-US" sz="2900" b="1"/>
              <a:t>Program Rep or Student Group Announcements </a:t>
            </a:r>
          </a:p>
          <a:p>
            <a:pPr marL="228600" lvl="0" indent="-186690" algn="l" rtl="0">
              <a:lnSpc>
                <a:spcPct val="115000"/>
              </a:lnSpc>
              <a:spcBef>
                <a:spcPts val="1000"/>
              </a:spcBef>
              <a:spcAft>
                <a:spcPts val="0"/>
              </a:spcAft>
              <a:buSzPct val="100000"/>
              <a:buChar char="➔"/>
            </a:pPr>
            <a:r>
              <a:rPr lang="en-US" sz="2900" b="1"/>
              <a:t>Misc. Announcements</a:t>
            </a:r>
          </a:p>
          <a:p>
            <a:pPr lvl="0" indent="0" algn="l" rtl="0">
              <a:lnSpc>
                <a:spcPct val="115000"/>
              </a:lnSpc>
              <a:spcBef>
                <a:spcPts val="1000"/>
              </a:spcBef>
              <a:spcAft>
                <a:spcPts val="0"/>
              </a:spcAft>
              <a:buSzPct val="62067"/>
              <a:buNone/>
            </a:pPr>
            <a:endParaRPr lang="en-US" sz="2900" b="1"/>
          </a:p>
          <a:p>
            <a:pPr marL="0" indent="0">
              <a:lnSpc>
                <a:spcPct val="115000"/>
              </a:lnSpc>
              <a:buSzPct val="62067"/>
              <a:buNone/>
            </a:pPr>
            <a:endParaRPr lang="en-US" sz="2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2520d8bda6c_0_8"/>
          <p:cNvPicPr preferRelativeResize="0"/>
          <p:nvPr/>
        </p:nvPicPr>
        <p:blipFill rotWithShape="1">
          <a:blip r:embed="rId3">
            <a:alphaModFix amt="48000"/>
          </a:blip>
          <a:srcRect l="18185" r="2018"/>
          <a:stretch/>
        </p:blipFill>
        <p:spPr>
          <a:xfrm>
            <a:off x="0" y="0"/>
            <a:ext cx="12192000" cy="6858000"/>
          </a:xfrm>
          <a:prstGeom prst="rect">
            <a:avLst/>
          </a:prstGeom>
          <a:noFill/>
          <a:ln>
            <a:noFill/>
          </a:ln>
        </p:spPr>
      </p:pic>
      <p:pic>
        <p:nvPicPr>
          <p:cNvPr id="155" name="Google Shape;155;g2520d8bda6c_0_8"/>
          <p:cNvPicPr preferRelativeResize="0"/>
          <p:nvPr/>
        </p:nvPicPr>
        <p:blipFill rotWithShape="1">
          <a:blip r:embed="rId4">
            <a:alphaModFix amt="60000"/>
          </a:blip>
          <a:srcRect/>
          <a:stretch/>
        </p:blipFill>
        <p:spPr>
          <a:xfrm>
            <a:off x="0" y="990600"/>
            <a:ext cx="6562076" cy="4724701"/>
          </a:xfrm>
          <a:prstGeom prst="rect">
            <a:avLst/>
          </a:prstGeom>
          <a:noFill/>
          <a:ln>
            <a:noFill/>
          </a:ln>
        </p:spPr>
      </p:pic>
      <p:sp>
        <p:nvSpPr>
          <p:cNvPr id="156" name="Google Shape;156;g2520d8bda6c_0_8"/>
          <p:cNvSpPr txBox="1"/>
          <p:nvPr/>
        </p:nvSpPr>
        <p:spPr>
          <a:xfrm>
            <a:off x="287925" y="2844475"/>
            <a:ext cx="5222100" cy="3805200"/>
          </a:xfrm>
          <a:prstGeom prst="rect">
            <a:avLst/>
          </a:prstGeom>
          <a:solidFill>
            <a:srgbClr val="FFFFFF">
              <a:alpha val="69000"/>
            </a:srgbClr>
          </a:solidFill>
          <a:ln>
            <a:noFill/>
          </a:ln>
        </p:spPr>
        <p:txBody>
          <a:bodyPr spcFirstLastPara="1" wrap="square" lIns="91425" tIns="91425" rIns="91425" bIns="91425" anchor="ctr" anchorCtr="0">
            <a:noAutofit/>
          </a:bodyPr>
          <a:lstStyle/>
          <a:p>
            <a:r>
              <a:rPr lang="en-US" sz="3600"/>
              <a:t>Nicole received an NIH F31 grant for her thesis work involving retinal regeneration!</a:t>
            </a:r>
          </a:p>
        </p:txBody>
      </p:sp>
      <p:pic>
        <p:nvPicPr>
          <p:cNvPr id="157" name="Google Shape;157;g2520d8bda6c_0_8"/>
          <p:cNvPicPr preferRelativeResize="0"/>
          <p:nvPr/>
        </p:nvPicPr>
        <p:blipFill rotWithShape="1">
          <a:blip r:embed="rId4">
            <a:alphaModFix amt="60000"/>
          </a:blip>
          <a:srcRect r="8382"/>
          <a:stretch/>
        </p:blipFill>
        <p:spPr>
          <a:xfrm>
            <a:off x="6180050" y="991475"/>
            <a:ext cx="6011951" cy="4724701"/>
          </a:xfrm>
          <a:prstGeom prst="rect">
            <a:avLst/>
          </a:prstGeom>
          <a:noFill/>
          <a:ln>
            <a:noFill/>
          </a:ln>
        </p:spPr>
      </p:pic>
      <p:sp>
        <p:nvSpPr>
          <p:cNvPr id="158" name="Google Shape;158;g2520d8bda6c_0_8"/>
          <p:cNvSpPr txBox="1"/>
          <p:nvPr/>
        </p:nvSpPr>
        <p:spPr>
          <a:xfrm>
            <a:off x="0" y="130850"/>
            <a:ext cx="12192000" cy="7725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ctr" anchorCtr="0">
            <a:noAutofit/>
          </a:bodyPr>
          <a:lstStyle/>
          <a:p>
            <a:pPr algn="ctr">
              <a:buSzPts val="5100"/>
            </a:pPr>
            <a:r>
              <a:rPr lang="en-US" sz="3600" b="1">
                <a:solidFill>
                  <a:srgbClr val="351C75"/>
                </a:solidFill>
                <a:latin typeface="Modern Love"/>
                <a:ea typeface="Amatic SC"/>
                <a:cs typeface="Amatic SC"/>
                <a:sym typeface="Amatic SC"/>
              </a:rPr>
              <a:t>Oct 2023 </a:t>
            </a:r>
            <a:r>
              <a:rPr lang="en-US" sz="3600" b="1" u="none" strike="noStrike" cap="none">
                <a:solidFill>
                  <a:srgbClr val="351C75"/>
                </a:solidFill>
                <a:latin typeface="Modern Love"/>
                <a:ea typeface="Amatic SC"/>
                <a:cs typeface="Amatic SC"/>
                <a:sym typeface="Amatic SC"/>
              </a:rPr>
              <a:t> GSA</a:t>
            </a:r>
            <a:r>
              <a:rPr lang="en-US" sz="3600" b="1">
                <a:solidFill>
                  <a:srgbClr val="351C75"/>
                </a:solidFill>
                <a:latin typeface="Modern Love"/>
                <a:ea typeface="Amatic SC"/>
                <a:cs typeface="Amatic SC"/>
                <a:sym typeface="Amatic SC"/>
              </a:rPr>
              <a:t> </a:t>
            </a:r>
            <a:r>
              <a:rPr lang="en-US" sz="3600" b="1" u="none" strike="noStrike" cap="none">
                <a:solidFill>
                  <a:srgbClr val="351C75"/>
                </a:solidFill>
                <a:latin typeface="Modern Love"/>
                <a:ea typeface="Amatic SC"/>
                <a:cs typeface="Amatic SC"/>
                <a:sym typeface="Amatic SC"/>
              </a:rPr>
              <a:t> Student</a:t>
            </a:r>
            <a:r>
              <a:rPr lang="en-US" sz="3600" b="1">
                <a:solidFill>
                  <a:srgbClr val="351C75"/>
                </a:solidFill>
                <a:latin typeface="Modern Love"/>
                <a:ea typeface="Amatic SC"/>
                <a:cs typeface="Amatic SC"/>
                <a:sym typeface="Amatic SC"/>
              </a:rPr>
              <a:t> </a:t>
            </a:r>
            <a:r>
              <a:rPr lang="en-US" sz="3600" b="1" u="none" strike="noStrike" cap="none">
                <a:solidFill>
                  <a:srgbClr val="351C75"/>
                </a:solidFill>
                <a:latin typeface="Modern Love"/>
                <a:ea typeface="Amatic SC"/>
                <a:cs typeface="Amatic SC"/>
                <a:sym typeface="Amatic SC"/>
              </a:rPr>
              <a:t> Spotlight</a:t>
            </a:r>
            <a:r>
              <a:rPr lang="en-US" sz="3600" b="1">
                <a:solidFill>
                  <a:srgbClr val="351C75"/>
                </a:solidFill>
                <a:latin typeface="Modern Love"/>
                <a:ea typeface="Amatic SC"/>
                <a:cs typeface="Amatic SC"/>
                <a:sym typeface="Amatic SC"/>
              </a:rPr>
              <a:t> </a:t>
            </a:r>
            <a:r>
              <a:rPr lang="en-US" sz="3600" b="1" u="none" strike="noStrike" cap="none">
                <a:solidFill>
                  <a:srgbClr val="351C75"/>
                </a:solidFill>
                <a:latin typeface="Modern Love"/>
                <a:ea typeface="Amatic SC"/>
                <a:cs typeface="Amatic SC"/>
                <a:sym typeface="Amatic SC"/>
              </a:rPr>
              <a:t> Winners</a:t>
            </a:r>
            <a:endParaRPr lang="en-US" sz="3600" b="1" u="none" strike="noStrike" cap="none">
              <a:solidFill>
                <a:srgbClr val="351C75"/>
              </a:solidFill>
              <a:latin typeface="Modern Love"/>
              <a:ea typeface="Amatic SC"/>
              <a:cs typeface="Amatic SC"/>
            </a:endParaRPr>
          </a:p>
        </p:txBody>
      </p:sp>
      <p:sp>
        <p:nvSpPr>
          <p:cNvPr id="159" name="Google Shape;159;g2520d8bda6c_0_8"/>
          <p:cNvSpPr txBox="1"/>
          <p:nvPr/>
        </p:nvSpPr>
        <p:spPr>
          <a:xfrm>
            <a:off x="6562175" y="2691425"/>
            <a:ext cx="5332500" cy="4022700"/>
          </a:xfrm>
          <a:prstGeom prst="rect">
            <a:avLst/>
          </a:prstGeom>
          <a:solidFill>
            <a:srgbClr val="FFFFFF">
              <a:alpha val="69000"/>
            </a:srgbClr>
          </a:solidFill>
          <a:ln>
            <a:noFill/>
          </a:ln>
        </p:spPr>
        <p:txBody>
          <a:bodyPr spcFirstLastPara="1" wrap="square" lIns="91425" tIns="91425" rIns="91425" bIns="91425" anchor="ctr" anchorCtr="0">
            <a:noAutofit/>
          </a:bodyPr>
          <a:lstStyle/>
          <a:p>
            <a:r>
              <a:rPr lang="en-US" sz="1800">
                <a:solidFill>
                  <a:schemeClr val="dk1"/>
                </a:solidFill>
              </a:rPr>
              <a:t>Eleana is the epitome of a model scientist. She recently became an HHMI Gilliam Fellow, championing not only equity and inclusion in science, but also outstanding scientific prowess and work ethic. The HHMI Gilliam Fellowship is an extremely competitive program with only 50 fellows being named across the US. In lab, her drive and scrupulous personality is infectious, inspiring everyone in lab to better themselves. Outside of the lab, she is an incredibly kind person who will ask about your day and be invested. I am grateful to have met her and she is more than deserving of student of the month.</a:t>
            </a:r>
            <a:endParaRPr lang="en-US">
              <a:solidFill>
                <a:schemeClr val="dk1"/>
              </a:solidFill>
            </a:endParaRPr>
          </a:p>
        </p:txBody>
      </p:sp>
      <p:pic>
        <p:nvPicPr>
          <p:cNvPr id="160" name="Google Shape;160;g2520d8bda6c_0_8"/>
          <p:cNvPicPr preferRelativeResize="0"/>
          <p:nvPr/>
        </p:nvPicPr>
        <p:blipFill rotWithShape="1">
          <a:blip r:embed="rId5">
            <a:alphaModFix/>
          </a:blip>
          <a:srcRect/>
          <a:stretch/>
        </p:blipFill>
        <p:spPr>
          <a:xfrm rot="1299458" flipH="1">
            <a:off x="9795775" y="-478719"/>
            <a:ext cx="2317051" cy="3174043"/>
          </a:xfrm>
          <a:prstGeom prst="rect">
            <a:avLst/>
          </a:prstGeom>
          <a:noFill/>
          <a:ln>
            <a:noFill/>
          </a:ln>
        </p:spPr>
      </p:pic>
      <p:pic>
        <p:nvPicPr>
          <p:cNvPr id="161" name="Google Shape;161;g2520d8bda6c_0_8"/>
          <p:cNvPicPr preferRelativeResize="0"/>
          <p:nvPr/>
        </p:nvPicPr>
        <p:blipFill rotWithShape="1">
          <a:blip r:embed="rId5">
            <a:alphaModFix/>
          </a:blip>
          <a:srcRect/>
          <a:stretch/>
        </p:blipFill>
        <p:spPr>
          <a:xfrm rot="-1299458">
            <a:off x="115999" y="-478719"/>
            <a:ext cx="2317051" cy="3174043"/>
          </a:xfrm>
          <a:prstGeom prst="rect">
            <a:avLst/>
          </a:prstGeom>
          <a:noFill/>
          <a:ln>
            <a:noFill/>
          </a:ln>
        </p:spPr>
      </p:pic>
      <p:sp>
        <p:nvSpPr>
          <p:cNvPr id="162" name="Google Shape;162;g2520d8bda6c_0_8"/>
          <p:cNvSpPr txBox="1"/>
          <p:nvPr/>
        </p:nvSpPr>
        <p:spPr>
          <a:xfrm>
            <a:off x="6562175" y="2179825"/>
            <a:ext cx="5332500" cy="400500"/>
          </a:xfrm>
          <a:prstGeom prst="rect">
            <a:avLst/>
          </a:prstGeom>
          <a:solidFill>
            <a:srgbClr val="FFFFFF">
              <a:alpha val="69000"/>
            </a:srgbClr>
          </a:solidFill>
          <a:ln>
            <a:noFill/>
          </a:ln>
        </p:spPr>
        <p:txBody>
          <a:bodyPr spcFirstLastPara="1" wrap="square" lIns="91425" tIns="91425" rIns="91425" bIns="91425" anchor="ctr" anchorCtr="0">
            <a:noAutofit/>
          </a:bodyPr>
          <a:lstStyle/>
          <a:p>
            <a:pPr algn="ctr"/>
            <a:r>
              <a:rPr lang="en-US" sz="2400">
                <a:latin typeface="Forte"/>
                <a:sym typeface="Syncopate"/>
              </a:rPr>
              <a:t>Cellular and Molecular Medicine</a:t>
            </a:r>
            <a:endParaRPr lang="en-US" sz="1200"/>
          </a:p>
        </p:txBody>
      </p:sp>
      <p:sp>
        <p:nvSpPr>
          <p:cNvPr id="163" name="Google Shape;163;g2520d8bda6c_0_8"/>
          <p:cNvSpPr txBox="1"/>
          <p:nvPr/>
        </p:nvSpPr>
        <p:spPr>
          <a:xfrm>
            <a:off x="6895008" y="1141238"/>
            <a:ext cx="4788000" cy="800400"/>
          </a:xfrm>
          <a:prstGeom prst="rect">
            <a:avLst/>
          </a:prstGeom>
          <a:solidFill>
            <a:srgbClr val="FFFFFF">
              <a:alpha val="69000"/>
            </a:srgbClr>
          </a:solidFill>
          <a:ln>
            <a:noFill/>
          </a:ln>
        </p:spPr>
        <p:txBody>
          <a:bodyPr spcFirstLastPara="1" wrap="square" lIns="91425" tIns="91425" rIns="91425" bIns="91425" anchor="ctr" anchorCtr="0">
            <a:noAutofit/>
          </a:bodyPr>
          <a:lstStyle/>
          <a:p>
            <a:pPr algn="ctr"/>
            <a:r>
              <a:rPr lang="en-US" sz="4800">
                <a:latin typeface="Modern Love"/>
                <a:sym typeface="Pacifico"/>
              </a:rPr>
              <a:t>Eleana </a:t>
            </a:r>
            <a:r>
              <a:rPr lang="en-US" sz="4800" err="1">
                <a:latin typeface="Modern Love"/>
                <a:sym typeface="Pacifico"/>
              </a:rPr>
              <a:t>Parajón</a:t>
            </a:r>
            <a:endParaRPr lang="en-US" sz="2000" err="1"/>
          </a:p>
        </p:txBody>
      </p:sp>
      <p:sp>
        <p:nvSpPr>
          <p:cNvPr id="164" name="Google Shape;164;g2520d8bda6c_0_8"/>
          <p:cNvSpPr txBox="1"/>
          <p:nvPr/>
        </p:nvSpPr>
        <p:spPr>
          <a:xfrm>
            <a:off x="289721" y="1144002"/>
            <a:ext cx="5222100" cy="800400"/>
          </a:xfrm>
          <a:prstGeom prst="rect">
            <a:avLst/>
          </a:prstGeom>
          <a:solidFill>
            <a:srgbClr val="FFFFFF">
              <a:alpha val="69000"/>
            </a:srgbClr>
          </a:solidFill>
          <a:ln>
            <a:noFill/>
          </a:ln>
        </p:spPr>
        <p:txBody>
          <a:bodyPr spcFirstLastPara="1" wrap="square" lIns="91425" tIns="91425" rIns="91425" bIns="91425" anchor="ctr" anchorCtr="0">
            <a:noAutofit/>
          </a:bodyPr>
          <a:lstStyle/>
          <a:p>
            <a:pPr algn="ctr"/>
            <a:r>
              <a:rPr lang="en-US" sz="4800">
                <a:latin typeface="Modern Love"/>
              </a:rPr>
              <a:t>Nicole Pannullo</a:t>
            </a:r>
          </a:p>
        </p:txBody>
      </p:sp>
      <p:sp>
        <p:nvSpPr>
          <p:cNvPr id="165" name="Google Shape;165;g2520d8bda6c_0_8"/>
          <p:cNvSpPr txBox="1"/>
          <p:nvPr/>
        </p:nvSpPr>
        <p:spPr>
          <a:xfrm>
            <a:off x="232742" y="2197275"/>
            <a:ext cx="5332500" cy="400500"/>
          </a:xfrm>
          <a:prstGeom prst="rect">
            <a:avLst/>
          </a:prstGeom>
          <a:solidFill>
            <a:srgbClr val="FFFFFF">
              <a:alpha val="69000"/>
            </a:srgbClr>
          </a:solidFill>
          <a:ln>
            <a:noFill/>
          </a:ln>
        </p:spPr>
        <p:txBody>
          <a:bodyPr spcFirstLastPara="1" wrap="square" lIns="91425" tIns="91425" rIns="91425" bIns="91425" anchor="ctr" anchorCtr="0">
            <a:noAutofit/>
          </a:bodyPr>
          <a:lstStyle/>
          <a:p>
            <a:pPr algn="ctr"/>
            <a:r>
              <a:rPr lang="en-US" sz="2400">
                <a:solidFill>
                  <a:schemeClr val="dk1"/>
                </a:solidFill>
                <a:latin typeface="Forte"/>
                <a:sym typeface="Syncopate"/>
              </a:rPr>
              <a:t>Cellular and Molecular Medicine</a:t>
            </a:r>
            <a:endParaRPr lang="en-US">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The GSA Website 101</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6" name="TextBox 5">
            <a:extLst>
              <a:ext uri="{FF2B5EF4-FFF2-40B4-BE49-F238E27FC236}">
                <a16:creationId xmlns:a16="http://schemas.microsoft.com/office/drawing/2014/main" id="{140CA928-B29E-E75E-721A-A0254B10B1D2}"/>
              </a:ext>
            </a:extLst>
          </p:cNvPr>
          <p:cNvSpPr txBox="1"/>
          <p:nvPr/>
        </p:nvSpPr>
        <p:spPr>
          <a:xfrm>
            <a:off x="895917" y="1242767"/>
            <a:ext cx="105132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0000"/>
                </a:solidFill>
              </a:rPr>
              <a:t>jhu.campusgroups.com/</a:t>
            </a:r>
            <a:r>
              <a:rPr lang="en-US" sz="3600" b="1" err="1">
                <a:solidFill>
                  <a:srgbClr val="FF0000"/>
                </a:solidFill>
              </a:rPr>
              <a:t>gsa</a:t>
            </a:r>
          </a:p>
        </p:txBody>
      </p:sp>
      <p:pic>
        <p:nvPicPr>
          <p:cNvPr id="11" name="Picture 10" descr="A screenshot of a website&#10;&#10;Description automatically generated">
            <a:extLst>
              <a:ext uri="{FF2B5EF4-FFF2-40B4-BE49-F238E27FC236}">
                <a16:creationId xmlns:a16="http://schemas.microsoft.com/office/drawing/2014/main" id="{F943C484-5CFD-02E9-8CB5-E9C64274DE2D}"/>
              </a:ext>
            </a:extLst>
          </p:cNvPr>
          <p:cNvPicPr>
            <a:picLocks noChangeAspect="1"/>
          </p:cNvPicPr>
          <p:nvPr/>
        </p:nvPicPr>
        <p:blipFill>
          <a:blip r:embed="rId3"/>
          <a:stretch>
            <a:fillRect/>
          </a:stretch>
        </p:blipFill>
        <p:spPr>
          <a:xfrm>
            <a:off x="3328827" y="2028779"/>
            <a:ext cx="8128570" cy="4649789"/>
          </a:xfrm>
          <a:prstGeom prst="rect">
            <a:avLst/>
          </a:prstGeom>
        </p:spPr>
      </p:pic>
      <p:sp>
        <p:nvSpPr>
          <p:cNvPr id="13" name="TextBox 12">
            <a:extLst>
              <a:ext uri="{FF2B5EF4-FFF2-40B4-BE49-F238E27FC236}">
                <a16:creationId xmlns:a16="http://schemas.microsoft.com/office/drawing/2014/main" id="{2C04C04F-299C-A0C6-5D1D-112A02424001}"/>
              </a:ext>
            </a:extLst>
          </p:cNvPr>
          <p:cNvSpPr txBox="1"/>
          <p:nvPr/>
        </p:nvSpPr>
        <p:spPr>
          <a:xfrm>
            <a:off x="290561" y="2812274"/>
            <a:ext cx="276082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en-US" sz="2000"/>
              <a:t>I would like to highlight pages that might be relevant to you as </a:t>
            </a:r>
            <a:r>
              <a:rPr lang="en-US" sz="2000" b="1"/>
              <a:t>Program Reps</a:t>
            </a:r>
            <a:r>
              <a:rPr lang="en-US" sz="2000"/>
              <a:t>, and </a:t>
            </a:r>
            <a:r>
              <a:rPr lang="en-US" sz="2000" b="1"/>
              <a:t>Student Group Reps</a:t>
            </a:r>
            <a:r>
              <a:rPr lang="en-US" sz="2000"/>
              <a:t>.</a:t>
            </a:r>
            <a:endParaRPr lang="en-US" sz="1050"/>
          </a:p>
        </p:txBody>
      </p:sp>
    </p:spTree>
    <p:extLst>
      <p:ext uri="{BB962C8B-B14F-4D97-AF65-F5344CB8AC3E}">
        <p14:creationId xmlns:p14="http://schemas.microsoft.com/office/powerpoint/2010/main" val="276754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Our Constitution</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2" name="Picture 1" descr="A screenshot of a website&#10;&#10;Description automatically generated">
            <a:extLst>
              <a:ext uri="{FF2B5EF4-FFF2-40B4-BE49-F238E27FC236}">
                <a16:creationId xmlns:a16="http://schemas.microsoft.com/office/drawing/2014/main" id="{EF672BD3-8ECC-B102-2B49-5B5E874C475A}"/>
              </a:ext>
            </a:extLst>
          </p:cNvPr>
          <p:cNvPicPr>
            <a:picLocks noChangeAspect="1"/>
          </p:cNvPicPr>
          <p:nvPr/>
        </p:nvPicPr>
        <p:blipFill>
          <a:blip r:embed="rId3"/>
          <a:stretch>
            <a:fillRect/>
          </a:stretch>
        </p:blipFill>
        <p:spPr>
          <a:xfrm>
            <a:off x="400692" y="1995251"/>
            <a:ext cx="10962525" cy="2225362"/>
          </a:xfrm>
          <a:prstGeom prst="rect">
            <a:avLst/>
          </a:prstGeom>
        </p:spPr>
      </p:pic>
      <p:sp>
        <p:nvSpPr>
          <p:cNvPr id="3" name="Rectangle 2">
            <a:extLst>
              <a:ext uri="{FF2B5EF4-FFF2-40B4-BE49-F238E27FC236}">
                <a16:creationId xmlns:a16="http://schemas.microsoft.com/office/drawing/2014/main" id="{8009E0E3-B916-AFB7-E344-75DBB5986D48}"/>
              </a:ext>
            </a:extLst>
          </p:cNvPr>
          <p:cNvSpPr/>
          <p:nvPr/>
        </p:nvSpPr>
        <p:spPr>
          <a:xfrm>
            <a:off x="5453864" y="3176426"/>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 page&#10;&#10;Description automatically generated">
            <a:extLst>
              <a:ext uri="{FF2B5EF4-FFF2-40B4-BE49-F238E27FC236}">
                <a16:creationId xmlns:a16="http://schemas.microsoft.com/office/drawing/2014/main" id="{17813D47-8127-07BB-0B56-FC90AC31D345}"/>
              </a:ext>
            </a:extLst>
          </p:cNvPr>
          <p:cNvPicPr>
            <a:picLocks noChangeAspect="1"/>
          </p:cNvPicPr>
          <p:nvPr/>
        </p:nvPicPr>
        <p:blipFill>
          <a:blip r:embed="rId4"/>
          <a:stretch>
            <a:fillRect/>
          </a:stretch>
        </p:blipFill>
        <p:spPr>
          <a:xfrm>
            <a:off x="3911518" y="4268379"/>
            <a:ext cx="4857487" cy="2438296"/>
          </a:xfrm>
          <a:prstGeom prst="rect">
            <a:avLst/>
          </a:prstGeom>
        </p:spPr>
      </p:pic>
      <p:sp>
        <p:nvSpPr>
          <p:cNvPr id="8" name="Rectangle 7">
            <a:extLst>
              <a:ext uri="{FF2B5EF4-FFF2-40B4-BE49-F238E27FC236}">
                <a16:creationId xmlns:a16="http://schemas.microsoft.com/office/drawing/2014/main" id="{14B4CD33-7A9C-F865-41D9-19A06AE72E8F}"/>
              </a:ext>
            </a:extLst>
          </p:cNvPr>
          <p:cNvSpPr/>
          <p:nvPr/>
        </p:nvSpPr>
        <p:spPr>
          <a:xfrm>
            <a:off x="4104035" y="5037883"/>
            <a:ext cx="1179816" cy="16066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148812-2909-2A59-5ED7-70BA41774830}"/>
              </a:ext>
            </a:extLst>
          </p:cNvPr>
          <p:cNvSpPr/>
          <p:nvPr/>
        </p:nvSpPr>
        <p:spPr>
          <a:xfrm>
            <a:off x="4876921" y="2196711"/>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17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Student Group Applications</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8" name="Picture 7" descr="A close up of text&#10;&#10;Description automatically generated">
            <a:extLst>
              <a:ext uri="{FF2B5EF4-FFF2-40B4-BE49-F238E27FC236}">
                <a16:creationId xmlns:a16="http://schemas.microsoft.com/office/drawing/2014/main" id="{F2EDE71E-14EE-D843-4F3B-B30265566C8E}"/>
              </a:ext>
            </a:extLst>
          </p:cNvPr>
          <p:cNvPicPr>
            <a:picLocks noChangeAspect="1"/>
          </p:cNvPicPr>
          <p:nvPr/>
        </p:nvPicPr>
        <p:blipFill>
          <a:blip r:embed="rId3"/>
          <a:stretch>
            <a:fillRect/>
          </a:stretch>
        </p:blipFill>
        <p:spPr>
          <a:xfrm>
            <a:off x="315686" y="1803647"/>
            <a:ext cx="11832771" cy="1508992"/>
          </a:xfrm>
          <a:prstGeom prst="rect">
            <a:avLst/>
          </a:prstGeom>
        </p:spPr>
      </p:pic>
      <p:sp>
        <p:nvSpPr>
          <p:cNvPr id="10" name="Rectangle 9">
            <a:extLst>
              <a:ext uri="{FF2B5EF4-FFF2-40B4-BE49-F238E27FC236}">
                <a16:creationId xmlns:a16="http://schemas.microsoft.com/office/drawing/2014/main" id="{48D8C8A7-4D23-2957-89B5-F6C3963BF01F}"/>
              </a:ext>
            </a:extLst>
          </p:cNvPr>
          <p:cNvSpPr/>
          <p:nvPr/>
        </p:nvSpPr>
        <p:spPr>
          <a:xfrm>
            <a:off x="9394493" y="2740997"/>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a report&#10;&#10;Description automatically generated">
            <a:extLst>
              <a:ext uri="{FF2B5EF4-FFF2-40B4-BE49-F238E27FC236}">
                <a16:creationId xmlns:a16="http://schemas.microsoft.com/office/drawing/2014/main" id="{150737BE-16CD-F26E-A9BA-BCC9B14F645B}"/>
              </a:ext>
            </a:extLst>
          </p:cNvPr>
          <p:cNvPicPr>
            <a:picLocks noChangeAspect="1"/>
          </p:cNvPicPr>
          <p:nvPr/>
        </p:nvPicPr>
        <p:blipFill>
          <a:blip r:embed="rId4"/>
          <a:stretch>
            <a:fillRect/>
          </a:stretch>
        </p:blipFill>
        <p:spPr>
          <a:xfrm>
            <a:off x="5540829" y="3934356"/>
            <a:ext cx="6923313" cy="2244116"/>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34502547-9545-E27D-1348-D411C64DCF04}"/>
              </a:ext>
            </a:extLst>
          </p:cNvPr>
          <p:cNvPicPr>
            <a:picLocks noChangeAspect="1"/>
          </p:cNvPicPr>
          <p:nvPr/>
        </p:nvPicPr>
        <p:blipFill>
          <a:blip r:embed="rId5"/>
          <a:stretch>
            <a:fillRect/>
          </a:stretch>
        </p:blipFill>
        <p:spPr>
          <a:xfrm>
            <a:off x="-97971" y="3931183"/>
            <a:ext cx="6324600" cy="2304889"/>
          </a:xfrm>
          <a:prstGeom prst="rect">
            <a:avLst/>
          </a:prstGeom>
        </p:spPr>
      </p:pic>
      <p:sp>
        <p:nvSpPr>
          <p:cNvPr id="16" name="Rectangle 15">
            <a:extLst>
              <a:ext uri="{FF2B5EF4-FFF2-40B4-BE49-F238E27FC236}">
                <a16:creationId xmlns:a16="http://schemas.microsoft.com/office/drawing/2014/main" id="{28B626AE-B39A-FB5B-C1B2-F0CF7FB760E2}"/>
              </a:ext>
            </a:extLst>
          </p:cNvPr>
          <p:cNvSpPr/>
          <p:nvPr/>
        </p:nvSpPr>
        <p:spPr>
          <a:xfrm>
            <a:off x="4147578" y="4079940"/>
            <a:ext cx="1789415" cy="184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7444A1-F925-A17B-06B7-B425938564F4}"/>
              </a:ext>
            </a:extLst>
          </p:cNvPr>
          <p:cNvSpPr/>
          <p:nvPr/>
        </p:nvSpPr>
        <p:spPr>
          <a:xfrm>
            <a:off x="10091178" y="4079940"/>
            <a:ext cx="1789415" cy="184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C20950-0B4B-B7E8-32FA-B6C9FDE35EE6}"/>
              </a:ext>
            </a:extLst>
          </p:cNvPr>
          <p:cNvSpPr/>
          <p:nvPr/>
        </p:nvSpPr>
        <p:spPr>
          <a:xfrm>
            <a:off x="9002607" y="2022540"/>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9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If you want to host an event</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2" name="Picture 1" descr="A screenshot of a web page&#10;&#10;Description automatically generated">
            <a:extLst>
              <a:ext uri="{FF2B5EF4-FFF2-40B4-BE49-F238E27FC236}">
                <a16:creationId xmlns:a16="http://schemas.microsoft.com/office/drawing/2014/main" id="{EBF3F51D-A6DA-1674-C500-84190EA82D6D}"/>
              </a:ext>
            </a:extLst>
          </p:cNvPr>
          <p:cNvPicPr>
            <a:picLocks noChangeAspect="1"/>
          </p:cNvPicPr>
          <p:nvPr/>
        </p:nvPicPr>
        <p:blipFill>
          <a:blip r:embed="rId3"/>
          <a:stretch>
            <a:fillRect/>
          </a:stretch>
        </p:blipFill>
        <p:spPr>
          <a:xfrm>
            <a:off x="1796143" y="1216351"/>
            <a:ext cx="9818914" cy="1954238"/>
          </a:xfrm>
          <a:prstGeom prst="rect">
            <a:avLst/>
          </a:prstGeom>
        </p:spPr>
      </p:pic>
      <p:sp>
        <p:nvSpPr>
          <p:cNvPr id="4" name="Rectangle 3">
            <a:extLst>
              <a:ext uri="{FF2B5EF4-FFF2-40B4-BE49-F238E27FC236}">
                <a16:creationId xmlns:a16="http://schemas.microsoft.com/office/drawing/2014/main" id="{A46F1B2B-C27A-21D9-7BE4-312F7C3C7EC2}"/>
              </a:ext>
            </a:extLst>
          </p:cNvPr>
          <p:cNvSpPr/>
          <p:nvPr/>
        </p:nvSpPr>
        <p:spPr>
          <a:xfrm>
            <a:off x="4419721" y="2730112"/>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hite text box&#10;&#10;Description automatically generated">
            <a:extLst>
              <a:ext uri="{FF2B5EF4-FFF2-40B4-BE49-F238E27FC236}">
                <a16:creationId xmlns:a16="http://schemas.microsoft.com/office/drawing/2014/main" id="{B3B5C463-F129-D989-3ACA-050D3DBDEFCE}"/>
              </a:ext>
            </a:extLst>
          </p:cNvPr>
          <p:cNvPicPr>
            <a:picLocks noChangeAspect="1"/>
          </p:cNvPicPr>
          <p:nvPr/>
        </p:nvPicPr>
        <p:blipFill>
          <a:blip r:embed="rId4"/>
          <a:stretch>
            <a:fillRect/>
          </a:stretch>
        </p:blipFill>
        <p:spPr>
          <a:xfrm>
            <a:off x="859971" y="3379428"/>
            <a:ext cx="4027714" cy="3473714"/>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B2DE4754-3030-9A4A-6D8A-DAE4E64A05EB}"/>
              </a:ext>
            </a:extLst>
          </p:cNvPr>
          <p:cNvPicPr>
            <a:picLocks noChangeAspect="1"/>
          </p:cNvPicPr>
          <p:nvPr/>
        </p:nvPicPr>
        <p:blipFill>
          <a:blip r:embed="rId5"/>
          <a:stretch>
            <a:fillRect/>
          </a:stretch>
        </p:blipFill>
        <p:spPr>
          <a:xfrm>
            <a:off x="5181600" y="3316068"/>
            <a:ext cx="6738257" cy="3317405"/>
          </a:xfrm>
          <a:prstGeom prst="rect">
            <a:avLst/>
          </a:prstGeom>
        </p:spPr>
      </p:pic>
    </p:spTree>
    <p:extLst>
      <p:ext uri="{BB962C8B-B14F-4D97-AF65-F5344CB8AC3E}">
        <p14:creationId xmlns:p14="http://schemas.microsoft.com/office/powerpoint/2010/main" val="87553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2262519" y="289989"/>
            <a:ext cx="9357858" cy="933815"/>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FF0000"/>
                </a:solidFill>
              </a:rPr>
              <a:t>IMPORTANT</a:t>
            </a:r>
            <a:r>
              <a:rPr lang="en-US" b="1">
                <a:solidFill>
                  <a:srgbClr val="1F3864"/>
                </a:solidFill>
              </a:rPr>
              <a:t>! Where you can find ALL GBM related information!</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2" name="Picture 1" descr="A screenshot of a web page&#10;&#10;Description automatically generated">
            <a:extLst>
              <a:ext uri="{FF2B5EF4-FFF2-40B4-BE49-F238E27FC236}">
                <a16:creationId xmlns:a16="http://schemas.microsoft.com/office/drawing/2014/main" id="{EBF3F51D-A6DA-1674-C500-84190EA82D6D}"/>
              </a:ext>
            </a:extLst>
          </p:cNvPr>
          <p:cNvPicPr>
            <a:picLocks noChangeAspect="1"/>
          </p:cNvPicPr>
          <p:nvPr/>
        </p:nvPicPr>
        <p:blipFill>
          <a:blip r:embed="rId3"/>
          <a:stretch>
            <a:fillRect/>
          </a:stretch>
        </p:blipFill>
        <p:spPr>
          <a:xfrm>
            <a:off x="1796143" y="1216351"/>
            <a:ext cx="9818914" cy="1954238"/>
          </a:xfrm>
          <a:prstGeom prst="rect">
            <a:avLst/>
          </a:prstGeom>
        </p:spPr>
      </p:pic>
      <p:sp>
        <p:nvSpPr>
          <p:cNvPr id="4" name="Rectangle 3">
            <a:extLst>
              <a:ext uri="{FF2B5EF4-FFF2-40B4-BE49-F238E27FC236}">
                <a16:creationId xmlns:a16="http://schemas.microsoft.com/office/drawing/2014/main" id="{A46F1B2B-C27A-21D9-7BE4-312F7C3C7EC2}"/>
              </a:ext>
            </a:extLst>
          </p:cNvPr>
          <p:cNvSpPr/>
          <p:nvPr/>
        </p:nvSpPr>
        <p:spPr>
          <a:xfrm>
            <a:off x="4430607" y="2033426"/>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chedule&#10;&#10;Description automatically generated">
            <a:extLst>
              <a:ext uri="{FF2B5EF4-FFF2-40B4-BE49-F238E27FC236}">
                <a16:creationId xmlns:a16="http://schemas.microsoft.com/office/drawing/2014/main" id="{2965C768-364B-45C6-4C9A-2CCDADE5F9B8}"/>
              </a:ext>
            </a:extLst>
          </p:cNvPr>
          <p:cNvPicPr>
            <a:picLocks noChangeAspect="1"/>
          </p:cNvPicPr>
          <p:nvPr/>
        </p:nvPicPr>
        <p:blipFill>
          <a:blip r:embed="rId4"/>
          <a:stretch>
            <a:fillRect/>
          </a:stretch>
        </p:blipFill>
        <p:spPr>
          <a:xfrm>
            <a:off x="-130629" y="3312898"/>
            <a:ext cx="5943600" cy="3345519"/>
          </a:xfrm>
          <a:prstGeom prst="rect">
            <a:avLst/>
          </a:prstGeom>
        </p:spPr>
      </p:pic>
      <p:pic>
        <p:nvPicPr>
          <p:cNvPr id="10" name="Picture 9" descr="A white background with blue text&#10;&#10;Description automatically generated">
            <a:extLst>
              <a:ext uri="{FF2B5EF4-FFF2-40B4-BE49-F238E27FC236}">
                <a16:creationId xmlns:a16="http://schemas.microsoft.com/office/drawing/2014/main" id="{F0E8258B-CD9A-89F0-4CB0-605383808F95}"/>
              </a:ext>
            </a:extLst>
          </p:cNvPr>
          <p:cNvPicPr>
            <a:picLocks noChangeAspect="1"/>
          </p:cNvPicPr>
          <p:nvPr/>
        </p:nvPicPr>
        <p:blipFill>
          <a:blip r:embed="rId5"/>
          <a:stretch>
            <a:fillRect/>
          </a:stretch>
        </p:blipFill>
        <p:spPr>
          <a:xfrm>
            <a:off x="6623225" y="4098376"/>
            <a:ext cx="4142095" cy="2469787"/>
          </a:xfrm>
          <a:prstGeom prst="rect">
            <a:avLst/>
          </a:prstGeom>
        </p:spPr>
      </p:pic>
      <p:sp>
        <p:nvSpPr>
          <p:cNvPr id="9" name="Rectangle 8">
            <a:extLst>
              <a:ext uri="{FF2B5EF4-FFF2-40B4-BE49-F238E27FC236}">
                <a16:creationId xmlns:a16="http://schemas.microsoft.com/office/drawing/2014/main" id="{76D38F2B-8FFF-B544-EAB1-15A6C36DD7A4}"/>
              </a:ext>
            </a:extLst>
          </p:cNvPr>
          <p:cNvSpPr/>
          <p:nvPr/>
        </p:nvSpPr>
        <p:spPr>
          <a:xfrm>
            <a:off x="6707019" y="3978719"/>
            <a:ext cx="4426520" cy="25946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69BF63-C906-7718-C2C0-C34E41D342FE}"/>
              </a:ext>
            </a:extLst>
          </p:cNvPr>
          <p:cNvSpPr/>
          <p:nvPr/>
        </p:nvSpPr>
        <p:spPr>
          <a:xfrm>
            <a:off x="119" y="3317940"/>
            <a:ext cx="5664730" cy="33919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58F18B-4487-251E-5070-A79939016160}"/>
              </a:ext>
            </a:extLst>
          </p:cNvPr>
          <p:cNvSpPr/>
          <p:nvPr/>
        </p:nvSpPr>
        <p:spPr>
          <a:xfrm>
            <a:off x="3766578" y="1674197"/>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30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Resources for students!</a:t>
            </a:r>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6" name="Picture 5" descr="A screenshot of a website&#10;&#10;Description automatically generated">
            <a:extLst>
              <a:ext uri="{FF2B5EF4-FFF2-40B4-BE49-F238E27FC236}">
                <a16:creationId xmlns:a16="http://schemas.microsoft.com/office/drawing/2014/main" id="{A35F0094-0F43-5E80-02B4-0F135018511E}"/>
              </a:ext>
            </a:extLst>
          </p:cNvPr>
          <p:cNvPicPr>
            <a:picLocks noChangeAspect="1"/>
          </p:cNvPicPr>
          <p:nvPr/>
        </p:nvPicPr>
        <p:blipFill>
          <a:blip r:embed="rId3"/>
          <a:stretch>
            <a:fillRect/>
          </a:stretch>
        </p:blipFill>
        <p:spPr>
          <a:xfrm>
            <a:off x="206828" y="1878003"/>
            <a:ext cx="10189029" cy="4843708"/>
          </a:xfrm>
          <a:prstGeom prst="rect">
            <a:avLst/>
          </a:prstGeom>
        </p:spPr>
      </p:pic>
      <p:sp>
        <p:nvSpPr>
          <p:cNvPr id="11" name="Rectangle 10">
            <a:extLst>
              <a:ext uri="{FF2B5EF4-FFF2-40B4-BE49-F238E27FC236}">
                <a16:creationId xmlns:a16="http://schemas.microsoft.com/office/drawing/2014/main" id="{29069D4E-AD0C-1880-4D8D-0E133BB5C38F}"/>
              </a:ext>
            </a:extLst>
          </p:cNvPr>
          <p:cNvSpPr/>
          <p:nvPr/>
        </p:nvSpPr>
        <p:spPr>
          <a:xfrm>
            <a:off x="4212893" y="2784540"/>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6C9780-0828-55EF-E977-4886AFCD51B0}"/>
              </a:ext>
            </a:extLst>
          </p:cNvPr>
          <p:cNvSpPr txBox="1"/>
          <p:nvPr/>
        </p:nvSpPr>
        <p:spPr>
          <a:xfrm>
            <a:off x="6520542" y="2754086"/>
            <a:ext cx="4386942" cy="95410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rPr>
              <a:t>Link to apply for laptop loan from OGBE</a:t>
            </a:r>
          </a:p>
        </p:txBody>
      </p:sp>
      <p:sp>
        <p:nvSpPr>
          <p:cNvPr id="14" name="Rectangle 13">
            <a:extLst>
              <a:ext uri="{FF2B5EF4-FFF2-40B4-BE49-F238E27FC236}">
                <a16:creationId xmlns:a16="http://schemas.microsoft.com/office/drawing/2014/main" id="{AE3953C0-DD45-F3D2-5014-8C04F7993E26}"/>
              </a:ext>
            </a:extLst>
          </p:cNvPr>
          <p:cNvSpPr/>
          <p:nvPr/>
        </p:nvSpPr>
        <p:spPr>
          <a:xfrm>
            <a:off x="3766578" y="2349111"/>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5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5E846AA0-781D-E37C-913E-1C1460C156C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Resources for students!</a:t>
            </a:r>
          </a:p>
        </p:txBody>
      </p:sp>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6" name="Picture 5" descr="A screenshot of a website&#10;&#10;Description automatically generated">
            <a:extLst>
              <a:ext uri="{FF2B5EF4-FFF2-40B4-BE49-F238E27FC236}">
                <a16:creationId xmlns:a16="http://schemas.microsoft.com/office/drawing/2014/main" id="{A35F0094-0F43-5E80-02B4-0F135018511E}"/>
              </a:ext>
            </a:extLst>
          </p:cNvPr>
          <p:cNvPicPr>
            <a:picLocks noChangeAspect="1"/>
          </p:cNvPicPr>
          <p:nvPr/>
        </p:nvPicPr>
        <p:blipFill>
          <a:blip r:embed="rId3"/>
          <a:stretch>
            <a:fillRect/>
          </a:stretch>
        </p:blipFill>
        <p:spPr>
          <a:xfrm>
            <a:off x="206828" y="1878003"/>
            <a:ext cx="10189029" cy="4843708"/>
          </a:xfrm>
          <a:prstGeom prst="rect">
            <a:avLst/>
          </a:prstGeom>
        </p:spPr>
      </p:pic>
      <p:sp>
        <p:nvSpPr>
          <p:cNvPr id="11" name="Rectangle 10">
            <a:extLst>
              <a:ext uri="{FF2B5EF4-FFF2-40B4-BE49-F238E27FC236}">
                <a16:creationId xmlns:a16="http://schemas.microsoft.com/office/drawing/2014/main" id="{29069D4E-AD0C-1880-4D8D-0E133BB5C38F}"/>
              </a:ext>
            </a:extLst>
          </p:cNvPr>
          <p:cNvSpPr/>
          <p:nvPr/>
        </p:nvSpPr>
        <p:spPr>
          <a:xfrm>
            <a:off x="4212893" y="3459454"/>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6C9780-0828-55EF-E977-4886AFCD51B0}"/>
              </a:ext>
            </a:extLst>
          </p:cNvPr>
          <p:cNvSpPr txBox="1"/>
          <p:nvPr/>
        </p:nvSpPr>
        <p:spPr>
          <a:xfrm>
            <a:off x="6411685" y="3222172"/>
            <a:ext cx="4386942" cy="138499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rPr>
              <a:t>Link to apply for reimbursement from GSA</a:t>
            </a:r>
          </a:p>
        </p:txBody>
      </p:sp>
      <p:sp>
        <p:nvSpPr>
          <p:cNvPr id="3" name="Rectangle 2">
            <a:extLst>
              <a:ext uri="{FF2B5EF4-FFF2-40B4-BE49-F238E27FC236}">
                <a16:creationId xmlns:a16="http://schemas.microsoft.com/office/drawing/2014/main" id="{E0DA51A4-679E-9E32-1C40-3B983F1AF89F}"/>
              </a:ext>
            </a:extLst>
          </p:cNvPr>
          <p:cNvSpPr/>
          <p:nvPr/>
        </p:nvSpPr>
        <p:spPr>
          <a:xfrm>
            <a:off x="3766578" y="2349111"/>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436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6" name="Picture 5" descr="A screenshot of a website&#10;&#10;Description automatically generated">
            <a:extLst>
              <a:ext uri="{FF2B5EF4-FFF2-40B4-BE49-F238E27FC236}">
                <a16:creationId xmlns:a16="http://schemas.microsoft.com/office/drawing/2014/main" id="{A35F0094-0F43-5E80-02B4-0F135018511E}"/>
              </a:ext>
            </a:extLst>
          </p:cNvPr>
          <p:cNvPicPr>
            <a:picLocks noChangeAspect="1"/>
          </p:cNvPicPr>
          <p:nvPr/>
        </p:nvPicPr>
        <p:blipFill>
          <a:blip r:embed="rId3"/>
          <a:stretch>
            <a:fillRect/>
          </a:stretch>
        </p:blipFill>
        <p:spPr>
          <a:xfrm>
            <a:off x="206828" y="1878003"/>
            <a:ext cx="10189029" cy="4843708"/>
          </a:xfrm>
          <a:prstGeom prst="rect">
            <a:avLst/>
          </a:prstGeom>
        </p:spPr>
      </p:pic>
      <p:sp>
        <p:nvSpPr>
          <p:cNvPr id="11" name="Rectangle 10">
            <a:extLst>
              <a:ext uri="{FF2B5EF4-FFF2-40B4-BE49-F238E27FC236}">
                <a16:creationId xmlns:a16="http://schemas.microsoft.com/office/drawing/2014/main" id="{29069D4E-AD0C-1880-4D8D-0E133BB5C38F}"/>
              </a:ext>
            </a:extLst>
          </p:cNvPr>
          <p:cNvSpPr/>
          <p:nvPr/>
        </p:nvSpPr>
        <p:spPr>
          <a:xfrm>
            <a:off x="4245550" y="3731597"/>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6C9780-0828-55EF-E977-4886AFCD51B0}"/>
              </a:ext>
            </a:extLst>
          </p:cNvPr>
          <p:cNvSpPr txBox="1"/>
          <p:nvPr/>
        </p:nvSpPr>
        <p:spPr>
          <a:xfrm>
            <a:off x="6400799" y="3287486"/>
            <a:ext cx="4386942" cy="95410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0000"/>
                </a:solidFill>
              </a:rPr>
              <a:t>Link to private space in MRB</a:t>
            </a:r>
          </a:p>
        </p:txBody>
      </p:sp>
      <p:sp>
        <p:nvSpPr>
          <p:cNvPr id="8" name="Google Shape;122;g216d24f84c5_0_0">
            <a:extLst>
              <a:ext uri="{FF2B5EF4-FFF2-40B4-BE49-F238E27FC236}">
                <a16:creationId xmlns:a16="http://schemas.microsoft.com/office/drawing/2014/main" id="{B77E09C6-E7A1-B7FD-3478-8AA0CCC780C8}"/>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Resources for students!</a:t>
            </a:r>
          </a:p>
        </p:txBody>
      </p:sp>
      <p:sp>
        <p:nvSpPr>
          <p:cNvPr id="10" name="Rectangle 9">
            <a:extLst>
              <a:ext uri="{FF2B5EF4-FFF2-40B4-BE49-F238E27FC236}">
                <a16:creationId xmlns:a16="http://schemas.microsoft.com/office/drawing/2014/main" id="{F7ACBC0E-86FE-C7DD-4431-5B8E58B3F33F}"/>
              </a:ext>
            </a:extLst>
          </p:cNvPr>
          <p:cNvSpPr/>
          <p:nvPr/>
        </p:nvSpPr>
        <p:spPr>
          <a:xfrm>
            <a:off x="3766578" y="2349111"/>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278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2" name="Picture 1">
            <a:extLst>
              <a:ext uri="{FF2B5EF4-FFF2-40B4-BE49-F238E27FC236}">
                <a16:creationId xmlns:a16="http://schemas.microsoft.com/office/drawing/2014/main" id="{18E98E3F-E331-6194-EBEF-9058BA76860F}"/>
              </a:ext>
            </a:extLst>
          </p:cNvPr>
          <p:cNvPicPr>
            <a:picLocks noChangeAspect="1"/>
          </p:cNvPicPr>
          <p:nvPr/>
        </p:nvPicPr>
        <p:blipFill>
          <a:blip r:embed="rId3"/>
          <a:stretch>
            <a:fillRect/>
          </a:stretch>
        </p:blipFill>
        <p:spPr>
          <a:xfrm>
            <a:off x="108857" y="2020844"/>
            <a:ext cx="11658600" cy="1324968"/>
          </a:xfrm>
          <a:prstGeom prst="rect">
            <a:avLst/>
          </a:prstGeom>
        </p:spPr>
      </p:pic>
      <p:sp>
        <p:nvSpPr>
          <p:cNvPr id="5" name="Rectangle 4">
            <a:extLst>
              <a:ext uri="{FF2B5EF4-FFF2-40B4-BE49-F238E27FC236}">
                <a16:creationId xmlns:a16="http://schemas.microsoft.com/office/drawing/2014/main" id="{C9CB1672-4051-222B-8DC0-CEACB7C2DA2E}"/>
              </a:ext>
            </a:extLst>
          </p:cNvPr>
          <p:cNvSpPr/>
          <p:nvPr/>
        </p:nvSpPr>
        <p:spPr>
          <a:xfrm>
            <a:off x="5932836" y="2240254"/>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AAB338-C777-27AD-1067-76A80C6B5E91}"/>
              </a:ext>
            </a:extLst>
          </p:cNvPr>
          <p:cNvSpPr/>
          <p:nvPr/>
        </p:nvSpPr>
        <p:spPr>
          <a:xfrm>
            <a:off x="9633979" y="2240254"/>
            <a:ext cx="1789415" cy="256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rectangular object with white text&#10;&#10;Description automatically generated">
            <a:extLst>
              <a:ext uri="{FF2B5EF4-FFF2-40B4-BE49-F238E27FC236}">
                <a16:creationId xmlns:a16="http://schemas.microsoft.com/office/drawing/2014/main" id="{591E3D62-CB6C-343F-314C-86849053BEF5}"/>
              </a:ext>
            </a:extLst>
          </p:cNvPr>
          <p:cNvPicPr>
            <a:picLocks noChangeAspect="1"/>
          </p:cNvPicPr>
          <p:nvPr/>
        </p:nvPicPr>
        <p:blipFill>
          <a:blip r:embed="rId4"/>
          <a:stretch>
            <a:fillRect/>
          </a:stretch>
        </p:blipFill>
        <p:spPr>
          <a:xfrm>
            <a:off x="816428" y="3204519"/>
            <a:ext cx="4310743" cy="3573162"/>
          </a:xfrm>
          <a:prstGeom prst="rect">
            <a:avLst/>
          </a:prstGeom>
        </p:spPr>
      </p:pic>
      <p:pic>
        <p:nvPicPr>
          <p:cNvPr id="10" name="Picture 9" descr="A screenshot of a document&#10;&#10;Description automatically generated">
            <a:extLst>
              <a:ext uri="{FF2B5EF4-FFF2-40B4-BE49-F238E27FC236}">
                <a16:creationId xmlns:a16="http://schemas.microsoft.com/office/drawing/2014/main" id="{A359687F-7372-AFC0-E419-985225025C02}"/>
              </a:ext>
            </a:extLst>
          </p:cNvPr>
          <p:cNvPicPr>
            <a:picLocks noChangeAspect="1"/>
          </p:cNvPicPr>
          <p:nvPr/>
        </p:nvPicPr>
        <p:blipFill>
          <a:blip r:embed="rId5"/>
          <a:stretch>
            <a:fillRect/>
          </a:stretch>
        </p:blipFill>
        <p:spPr>
          <a:xfrm>
            <a:off x="6150429" y="3200716"/>
            <a:ext cx="5431972" cy="3580766"/>
          </a:xfrm>
          <a:prstGeom prst="rect">
            <a:avLst/>
          </a:prstGeom>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Resources for students!</a:t>
            </a:r>
          </a:p>
        </p:txBody>
      </p:sp>
      <p:sp>
        <p:nvSpPr>
          <p:cNvPr id="15" name="Rectangle 14">
            <a:extLst>
              <a:ext uri="{FF2B5EF4-FFF2-40B4-BE49-F238E27FC236}">
                <a16:creationId xmlns:a16="http://schemas.microsoft.com/office/drawing/2014/main" id="{DA57C316-05C7-3D9B-E61E-9BA5A731F8AD}"/>
              </a:ext>
            </a:extLst>
          </p:cNvPr>
          <p:cNvSpPr/>
          <p:nvPr/>
        </p:nvSpPr>
        <p:spPr>
          <a:xfrm>
            <a:off x="1578550" y="5625711"/>
            <a:ext cx="2932415" cy="703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3966AA-0B80-B0FB-F0AE-DBF4B58B6747}"/>
              </a:ext>
            </a:extLst>
          </p:cNvPr>
          <p:cNvSpPr/>
          <p:nvPr/>
        </p:nvSpPr>
        <p:spPr>
          <a:xfrm>
            <a:off x="9448920" y="4471825"/>
            <a:ext cx="1615245" cy="354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516F00-235D-6DE3-C656-FCB0872F6168}"/>
              </a:ext>
            </a:extLst>
          </p:cNvPr>
          <p:cNvSpPr/>
          <p:nvPr/>
        </p:nvSpPr>
        <p:spPr>
          <a:xfrm>
            <a:off x="9448920" y="5843425"/>
            <a:ext cx="1615245" cy="354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836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164a1a796d4_3_12"/>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9" name="Google Shape;109;g164a1a796d4_3_12"/>
          <p:cNvSpPr txBox="1">
            <a:spLocks noGrp="1"/>
          </p:cNvSpPr>
          <p:nvPr>
            <p:ph type="title"/>
          </p:nvPr>
        </p:nvSpPr>
        <p:spPr>
          <a:xfrm>
            <a:off x="1471494" y="2766138"/>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sz="5000" b="1">
                <a:solidFill>
                  <a:srgbClr val="1F3864"/>
                </a:solidFill>
              </a:rPr>
              <a:t>Approval of the Minutes</a:t>
            </a:r>
            <a:endParaRPr sz="5000"/>
          </a:p>
        </p:txBody>
      </p:sp>
      <p:sp>
        <p:nvSpPr>
          <p:cNvPr id="110" name="Google Shape;110;g164a1a796d4_3_12"/>
          <p:cNvSpPr txBox="1">
            <a:spLocks noGrp="1"/>
          </p:cNvSpPr>
          <p:nvPr>
            <p:ph type="title"/>
          </p:nvPr>
        </p:nvSpPr>
        <p:spPr>
          <a:xfrm>
            <a:off x="1621244" y="3652288"/>
            <a:ext cx="9249000" cy="1325700"/>
          </a:xfrm>
          <a:prstGeom prst="rect">
            <a:avLst/>
          </a:prstGeom>
          <a:noFill/>
          <a:ln>
            <a:noFill/>
          </a:ln>
        </p:spPr>
        <p:txBody>
          <a:bodyPr spcFirstLastPara="1" wrap="square" lIns="91425" tIns="45700" rIns="91425" bIns="45700" anchor="ctr" anchorCtr="0">
            <a:normAutofit/>
          </a:bodyPr>
          <a:lstStyle/>
          <a:p>
            <a:pPr algn="ctr">
              <a:buClr>
                <a:srgbClr val="1F3864"/>
              </a:buClr>
              <a:buSzPts val="4400"/>
            </a:pPr>
            <a:r>
              <a:rPr lang="en-US" sz="3000" b="1">
                <a:solidFill>
                  <a:schemeClr val="accent1"/>
                </a:solidFill>
              </a:rPr>
              <a:t>Approving September 2023</a:t>
            </a:r>
            <a:endParaRPr sz="300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Diversity, Inclusion, and Outreach (Ashley)</a:t>
            </a:r>
            <a:endParaRPr sz="2200" b="1">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54670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8" name="Google Shape;122;g216d24f84c5_0_0">
            <a:extLst>
              <a:ext uri="{FF2B5EF4-FFF2-40B4-BE49-F238E27FC236}">
                <a16:creationId xmlns:a16="http://schemas.microsoft.com/office/drawing/2014/main" id="{B77E09C6-E7A1-B7FD-3478-8AA0CCC780C8}"/>
              </a:ext>
            </a:extLst>
          </p:cNvPr>
          <p:cNvSpPr txBox="1">
            <a:spLocks/>
          </p:cNvSpPr>
          <p:nvPr/>
        </p:nvSpPr>
        <p:spPr>
          <a:xfrm>
            <a:off x="1750890" y="398846"/>
            <a:ext cx="10254416"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b="1">
                <a:solidFill>
                  <a:srgbClr val="1F3864"/>
                </a:solidFill>
              </a:rPr>
              <a:t>National Disability Employment Awareness Month</a:t>
            </a:r>
            <a:endParaRPr lang="en-US" sz="3200"/>
          </a:p>
        </p:txBody>
      </p:sp>
      <p:sp>
        <p:nvSpPr>
          <p:cNvPr id="3" name="TextBox 2">
            <a:extLst>
              <a:ext uri="{FF2B5EF4-FFF2-40B4-BE49-F238E27FC236}">
                <a16:creationId xmlns:a16="http://schemas.microsoft.com/office/drawing/2014/main" id="{EA1D0166-3686-D815-74D3-512D9AEE0778}"/>
              </a:ext>
            </a:extLst>
          </p:cNvPr>
          <p:cNvSpPr txBox="1"/>
          <p:nvPr/>
        </p:nvSpPr>
        <p:spPr>
          <a:xfrm>
            <a:off x="1866900" y="1602317"/>
            <a:ext cx="9124950"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400" b="1"/>
              <a:t>Student Disability Services (SDS) </a:t>
            </a:r>
            <a:endParaRPr lang="en-US" sz="1600"/>
          </a:p>
          <a:p>
            <a:r>
              <a:rPr lang="en-US" sz="2400" b="1"/>
              <a:t>     </a:t>
            </a:r>
            <a:r>
              <a:rPr lang="en-US" sz="2000">
                <a:solidFill>
                  <a:schemeClr val="bg2"/>
                </a:solidFill>
              </a:rPr>
              <a:t>(Senior director: Joanne Benica; </a:t>
            </a:r>
          </a:p>
          <a:p>
            <a:r>
              <a:rPr lang="en-US" sz="2000">
                <a:solidFill>
                  <a:schemeClr val="bg2"/>
                </a:solidFill>
              </a:rPr>
              <a:t>      Event Coordinator: Courtney Harris)</a:t>
            </a:r>
          </a:p>
          <a:p>
            <a:pPr marL="342900" indent="-342900">
              <a:buChar char="•"/>
            </a:pPr>
            <a:endParaRPr lang="en-US" sz="2400" b="1"/>
          </a:p>
          <a:p>
            <a:pPr marL="342900" indent="-342900">
              <a:buChar char="•"/>
            </a:pPr>
            <a:r>
              <a:rPr lang="en-US" sz="2400" b="1"/>
              <a:t>Interschool events</a:t>
            </a:r>
            <a:endParaRPr lang="en-US"/>
          </a:p>
          <a:p>
            <a:pPr marL="342900" indent="-342900">
              <a:buChar char="•"/>
            </a:pPr>
            <a:r>
              <a:rPr lang="en-US" sz="2400" b="1"/>
              <a:t>Last week of October</a:t>
            </a:r>
            <a:endParaRPr lang="en-US" sz="1600"/>
          </a:p>
          <a:p>
            <a:pPr marL="342900" indent="-342900">
              <a:buChar char="•"/>
            </a:pPr>
            <a:r>
              <a:rPr lang="en-US" sz="2400" b="1"/>
              <a:t>Finalizing the space and various options for activities</a:t>
            </a:r>
            <a:endParaRPr lang="en-US" sz="1600"/>
          </a:p>
        </p:txBody>
      </p:sp>
    </p:spTree>
    <p:extLst>
      <p:ext uri="{BB962C8B-B14F-4D97-AF65-F5344CB8AC3E}">
        <p14:creationId xmlns:p14="http://schemas.microsoft.com/office/powerpoint/2010/main" val="349083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8" name="Google Shape;122;g216d24f84c5_0_0">
            <a:extLst>
              <a:ext uri="{FF2B5EF4-FFF2-40B4-BE49-F238E27FC236}">
                <a16:creationId xmlns:a16="http://schemas.microsoft.com/office/drawing/2014/main" id="{B77E09C6-E7A1-B7FD-3478-8AA0CCC780C8}"/>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Information Sessions (Past)</a:t>
            </a:r>
            <a:endParaRPr lang="en-US" altLang="zh-CN" b="1">
              <a:solidFill>
                <a:srgbClr val="1F3864"/>
              </a:solidFill>
            </a:endParaRPr>
          </a:p>
        </p:txBody>
      </p:sp>
      <p:sp>
        <p:nvSpPr>
          <p:cNvPr id="3" name="Google Shape;123;g216d24f84c5_0_0">
            <a:extLst>
              <a:ext uri="{FF2B5EF4-FFF2-40B4-BE49-F238E27FC236}">
                <a16:creationId xmlns:a16="http://schemas.microsoft.com/office/drawing/2014/main" id="{F886B92F-B119-8E9C-C745-00015F0FCE20}"/>
              </a:ext>
            </a:extLst>
          </p:cNvPr>
          <p:cNvSpPr txBox="1">
            <a:spLocks noGrp="1"/>
          </p:cNvSpPr>
          <p:nvPr>
            <p:ph type="body" idx="1"/>
          </p:nvPr>
        </p:nvSpPr>
        <p:spPr>
          <a:xfrm>
            <a:off x="2009601" y="1656175"/>
            <a:ext cx="9797100" cy="4351200"/>
          </a:xfrm>
          <a:prstGeom prst="rect">
            <a:avLst/>
          </a:prstGeom>
          <a:noFill/>
          <a:ln>
            <a:noFill/>
          </a:ln>
        </p:spPr>
        <p:txBody>
          <a:bodyPr spcFirstLastPara="1" wrap="square" lIns="91425" tIns="45700" rIns="91425" bIns="45700" anchor="t" anchorCtr="0">
            <a:noAutofit/>
          </a:bodyPr>
          <a:lstStyle/>
          <a:p>
            <a:pPr marL="381000">
              <a:spcBef>
                <a:spcPts val="0"/>
              </a:spcBef>
              <a:buSzPts val="2200"/>
            </a:pPr>
            <a:r>
              <a:rPr lang="en-US" sz="2200" b="1">
                <a:solidFill>
                  <a:schemeClr val="tx1"/>
                </a:solidFill>
              </a:rPr>
              <a:t>Update information on the GSA website</a:t>
            </a:r>
          </a:p>
          <a:p>
            <a:pPr marL="38100" indent="0">
              <a:spcBef>
                <a:spcPts val="0"/>
              </a:spcBef>
              <a:buSzPts val="2200"/>
              <a:buNone/>
            </a:pPr>
            <a:r>
              <a:rPr lang="en-US" sz="2200" b="1">
                <a:solidFill>
                  <a:schemeClr val="bg2"/>
                </a:solidFill>
              </a:rPr>
              <a:t>     - Recording video of the session </a:t>
            </a:r>
            <a:r>
              <a:rPr lang="en-US" sz="1800" b="1" i="1">
                <a:solidFill>
                  <a:schemeClr val="bg2"/>
                </a:solidFill>
              </a:rPr>
              <a:t>(already shared with email)</a:t>
            </a:r>
            <a:endParaRPr lang="ja-JP" altLang="en-US" sz="1800" b="1" i="1">
              <a:solidFill>
                <a:schemeClr val="bg2"/>
              </a:solidFill>
            </a:endParaRPr>
          </a:p>
          <a:p>
            <a:pPr marL="38100" indent="0">
              <a:spcBef>
                <a:spcPts val="0"/>
              </a:spcBef>
              <a:buSzPts val="2200"/>
              <a:buNone/>
            </a:pPr>
            <a:r>
              <a:rPr lang="en-US" sz="2200" b="1">
                <a:solidFill>
                  <a:schemeClr val="bg2"/>
                </a:solidFill>
              </a:rPr>
              <a:t>     - Summary of Q &amp; A </a:t>
            </a:r>
          </a:p>
          <a:p>
            <a:pPr marL="38100" indent="0">
              <a:spcBef>
                <a:spcPts val="0"/>
              </a:spcBef>
              <a:buSzPts val="2200"/>
              <a:buNone/>
            </a:pPr>
            <a:r>
              <a:rPr lang="en-US" sz="2200" b="1">
                <a:solidFill>
                  <a:schemeClr val="bg2"/>
                </a:solidFill>
              </a:rPr>
              <a:t>     - Flyers with detailed insurance plan</a:t>
            </a:r>
          </a:p>
          <a:p>
            <a:pPr marL="38100" indent="0">
              <a:spcBef>
                <a:spcPts val="0"/>
              </a:spcBef>
              <a:buSzPts val="2200"/>
              <a:buNone/>
            </a:pPr>
            <a:endParaRPr lang="en-US" sz="2200" b="1">
              <a:solidFill>
                <a:schemeClr val="tx1"/>
              </a:solidFill>
            </a:endParaRPr>
          </a:p>
          <a:p>
            <a:pPr marL="381000">
              <a:spcBef>
                <a:spcPts val="0"/>
              </a:spcBef>
              <a:buSzPts val="2200"/>
            </a:pPr>
            <a:endParaRPr lang="en-US" sz="2200" b="1">
              <a:solidFill>
                <a:schemeClr val="tx1"/>
              </a:solidFill>
            </a:endParaRPr>
          </a:p>
        </p:txBody>
      </p:sp>
      <p:pic>
        <p:nvPicPr>
          <p:cNvPr id="2" name="Picture 1" descr="A page of a dental card&#10;&#10;Description automatically generated">
            <a:extLst>
              <a:ext uri="{FF2B5EF4-FFF2-40B4-BE49-F238E27FC236}">
                <a16:creationId xmlns:a16="http://schemas.microsoft.com/office/drawing/2014/main" id="{CA73770F-AFAD-518A-3609-A798345C744A}"/>
              </a:ext>
            </a:extLst>
          </p:cNvPr>
          <p:cNvPicPr>
            <a:picLocks noChangeAspect="1"/>
          </p:cNvPicPr>
          <p:nvPr/>
        </p:nvPicPr>
        <p:blipFill>
          <a:blip r:embed="rId3"/>
          <a:stretch>
            <a:fillRect/>
          </a:stretch>
        </p:blipFill>
        <p:spPr>
          <a:xfrm>
            <a:off x="1856316" y="2946173"/>
            <a:ext cx="2965450" cy="3833737"/>
          </a:xfrm>
          <a:prstGeom prst="rect">
            <a:avLst/>
          </a:prstGeom>
        </p:spPr>
      </p:pic>
      <p:pic>
        <p:nvPicPr>
          <p:cNvPr id="5" name="Picture 4" descr="A purple and white document with text&#10;&#10;Description automatically generated">
            <a:extLst>
              <a:ext uri="{FF2B5EF4-FFF2-40B4-BE49-F238E27FC236}">
                <a16:creationId xmlns:a16="http://schemas.microsoft.com/office/drawing/2014/main" id="{2A9C1C82-892C-E060-BBE9-08B2F8404CC0}"/>
              </a:ext>
            </a:extLst>
          </p:cNvPr>
          <p:cNvPicPr>
            <a:picLocks noChangeAspect="1"/>
          </p:cNvPicPr>
          <p:nvPr/>
        </p:nvPicPr>
        <p:blipFill>
          <a:blip r:embed="rId4"/>
          <a:stretch>
            <a:fillRect/>
          </a:stretch>
        </p:blipFill>
        <p:spPr>
          <a:xfrm>
            <a:off x="4777317" y="2946173"/>
            <a:ext cx="2965450" cy="3833737"/>
          </a:xfrm>
          <a:prstGeom prst="rect">
            <a:avLst/>
          </a:prstGeom>
        </p:spPr>
      </p:pic>
      <p:pic>
        <p:nvPicPr>
          <p:cNvPr id="6" name="Picture 5" descr="A document with text and images&#10;&#10;Description automatically generated">
            <a:extLst>
              <a:ext uri="{FF2B5EF4-FFF2-40B4-BE49-F238E27FC236}">
                <a16:creationId xmlns:a16="http://schemas.microsoft.com/office/drawing/2014/main" id="{454DB7EA-0E41-F78A-9EB2-A7929C6B94BA}"/>
              </a:ext>
            </a:extLst>
          </p:cNvPr>
          <p:cNvPicPr>
            <a:picLocks noChangeAspect="1"/>
          </p:cNvPicPr>
          <p:nvPr/>
        </p:nvPicPr>
        <p:blipFill>
          <a:blip r:embed="rId5"/>
          <a:stretch>
            <a:fillRect/>
          </a:stretch>
        </p:blipFill>
        <p:spPr>
          <a:xfrm>
            <a:off x="7835900" y="2946173"/>
            <a:ext cx="2965450" cy="3833737"/>
          </a:xfrm>
          <a:prstGeom prst="rect">
            <a:avLst/>
          </a:prstGeom>
        </p:spPr>
      </p:pic>
    </p:spTree>
    <p:extLst>
      <p:ext uri="{BB962C8B-B14F-4D97-AF65-F5344CB8AC3E}">
        <p14:creationId xmlns:p14="http://schemas.microsoft.com/office/powerpoint/2010/main" val="758588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8" name="Google Shape;122;g216d24f84c5_0_0">
            <a:extLst>
              <a:ext uri="{FF2B5EF4-FFF2-40B4-BE49-F238E27FC236}">
                <a16:creationId xmlns:a16="http://schemas.microsoft.com/office/drawing/2014/main" id="{B77E09C6-E7A1-B7FD-3478-8AA0CCC780C8}"/>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Information Session (Future)</a:t>
            </a:r>
            <a:endParaRPr lang="en-US" altLang="zh-CN" b="1">
              <a:solidFill>
                <a:srgbClr val="1F3864"/>
              </a:solidFill>
            </a:endParaRPr>
          </a:p>
        </p:txBody>
      </p:sp>
      <p:sp>
        <p:nvSpPr>
          <p:cNvPr id="6" name="Google Shape;123;g216d24f84c5_0_0">
            <a:extLst>
              <a:ext uri="{FF2B5EF4-FFF2-40B4-BE49-F238E27FC236}">
                <a16:creationId xmlns:a16="http://schemas.microsoft.com/office/drawing/2014/main" id="{29E748FA-25EF-7339-D729-575DBC8E9506}"/>
              </a:ext>
            </a:extLst>
          </p:cNvPr>
          <p:cNvSpPr txBox="1">
            <a:spLocks noGrp="1"/>
          </p:cNvSpPr>
          <p:nvPr>
            <p:ph type="body" idx="1"/>
          </p:nvPr>
        </p:nvSpPr>
        <p:spPr>
          <a:xfrm>
            <a:off x="2009601" y="1656175"/>
            <a:ext cx="9797100" cy="4351200"/>
          </a:xfrm>
          <a:prstGeom prst="rect">
            <a:avLst/>
          </a:prstGeom>
          <a:noFill/>
          <a:ln>
            <a:noFill/>
          </a:ln>
        </p:spPr>
        <p:txBody>
          <a:bodyPr spcFirstLastPara="1" wrap="square" lIns="91425" tIns="45700" rIns="91425" bIns="45700" anchor="t" anchorCtr="0">
            <a:noAutofit/>
          </a:bodyPr>
          <a:lstStyle/>
          <a:p>
            <a:pPr marL="381000">
              <a:spcBef>
                <a:spcPts val="0"/>
              </a:spcBef>
              <a:buSzPts val="2200"/>
            </a:pPr>
            <a:r>
              <a:rPr lang="en-US" sz="2200" b="1">
                <a:solidFill>
                  <a:schemeClr val="tx1"/>
                </a:solidFill>
              </a:rPr>
              <a:t>30 responses</a:t>
            </a:r>
          </a:p>
          <a:p>
            <a:pPr marL="381000">
              <a:spcBef>
                <a:spcPts val="0"/>
              </a:spcBef>
              <a:buSzPts val="2200"/>
            </a:pPr>
            <a:r>
              <a:rPr lang="en-US" sz="2200" b="1">
                <a:solidFill>
                  <a:schemeClr val="tx1"/>
                </a:solidFill>
              </a:rPr>
              <a:t>Top 3 topic: Gym/Fitness Center, Tax (Feb/Mar), Internship</a:t>
            </a:r>
            <a:endParaRPr lang="en-US">
              <a:solidFill>
                <a:schemeClr val="tx1"/>
              </a:solidFill>
            </a:endParaRPr>
          </a:p>
        </p:txBody>
      </p:sp>
      <p:pic>
        <p:nvPicPr>
          <p:cNvPr id="2" name="Picture 1" descr="A list of text on a white background&#10;&#10;Description automatically generated">
            <a:extLst>
              <a:ext uri="{FF2B5EF4-FFF2-40B4-BE49-F238E27FC236}">
                <a16:creationId xmlns:a16="http://schemas.microsoft.com/office/drawing/2014/main" id="{42184B04-CE59-38F6-4C01-243225378D88}"/>
              </a:ext>
            </a:extLst>
          </p:cNvPr>
          <p:cNvPicPr>
            <a:picLocks noChangeAspect="1"/>
          </p:cNvPicPr>
          <p:nvPr/>
        </p:nvPicPr>
        <p:blipFill>
          <a:blip r:embed="rId3"/>
          <a:stretch>
            <a:fillRect/>
          </a:stretch>
        </p:blipFill>
        <p:spPr>
          <a:xfrm>
            <a:off x="1051984" y="2355488"/>
            <a:ext cx="4404783" cy="4253109"/>
          </a:xfrm>
          <a:prstGeom prst="rect">
            <a:avLst/>
          </a:prstGeom>
        </p:spPr>
      </p:pic>
      <p:pic>
        <p:nvPicPr>
          <p:cNvPr id="4" name="Picture 3" descr="A close up of words&#10;&#10;Description automatically generated">
            <a:extLst>
              <a:ext uri="{FF2B5EF4-FFF2-40B4-BE49-F238E27FC236}">
                <a16:creationId xmlns:a16="http://schemas.microsoft.com/office/drawing/2014/main" id="{E007FD1E-EA83-5AA1-3770-802689458313}"/>
              </a:ext>
            </a:extLst>
          </p:cNvPr>
          <p:cNvPicPr>
            <a:picLocks noChangeAspect="1"/>
          </p:cNvPicPr>
          <p:nvPr/>
        </p:nvPicPr>
        <p:blipFill>
          <a:blip r:embed="rId4"/>
          <a:stretch>
            <a:fillRect/>
          </a:stretch>
        </p:blipFill>
        <p:spPr>
          <a:xfrm>
            <a:off x="5528734" y="3430321"/>
            <a:ext cx="5685366" cy="2706692"/>
          </a:xfrm>
          <a:prstGeom prst="rect">
            <a:avLst/>
          </a:prstGeom>
        </p:spPr>
      </p:pic>
      <p:sp>
        <p:nvSpPr>
          <p:cNvPr id="9" name="Rectangle 8">
            <a:extLst>
              <a:ext uri="{FF2B5EF4-FFF2-40B4-BE49-F238E27FC236}">
                <a16:creationId xmlns:a16="http://schemas.microsoft.com/office/drawing/2014/main" id="{107BF623-77DF-1790-EA36-51558EA998C6}"/>
              </a:ext>
            </a:extLst>
          </p:cNvPr>
          <p:cNvSpPr/>
          <p:nvPr/>
        </p:nvSpPr>
        <p:spPr>
          <a:xfrm>
            <a:off x="1539875" y="3873500"/>
            <a:ext cx="3714750" cy="85725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2F1D00-ACB8-E26D-CB65-268C5FDCC0C0}"/>
              </a:ext>
            </a:extLst>
          </p:cNvPr>
          <p:cNvSpPr/>
          <p:nvPr/>
        </p:nvSpPr>
        <p:spPr>
          <a:xfrm>
            <a:off x="1539874" y="5693833"/>
            <a:ext cx="3714750" cy="44450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293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8" name="Google Shape;122;g216d24f84c5_0_0">
            <a:extLst>
              <a:ext uri="{FF2B5EF4-FFF2-40B4-BE49-F238E27FC236}">
                <a16:creationId xmlns:a16="http://schemas.microsoft.com/office/drawing/2014/main" id="{B77E09C6-E7A1-B7FD-3478-8AA0CCC780C8}"/>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Menstrual Product</a:t>
            </a:r>
          </a:p>
        </p:txBody>
      </p:sp>
      <p:sp>
        <p:nvSpPr>
          <p:cNvPr id="2" name="TextBox 1">
            <a:extLst>
              <a:ext uri="{FF2B5EF4-FFF2-40B4-BE49-F238E27FC236}">
                <a16:creationId xmlns:a16="http://schemas.microsoft.com/office/drawing/2014/main" id="{3BACC1B9-7098-E408-A4F6-160F61B48824}"/>
              </a:ext>
            </a:extLst>
          </p:cNvPr>
          <p:cNvSpPr txBox="1"/>
          <p:nvPr/>
        </p:nvSpPr>
        <p:spPr>
          <a:xfrm>
            <a:off x="1866900" y="1602317"/>
            <a:ext cx="912495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000" b="1"/>
              <a:t>Feminine hygiene products are now available in the following restrooms on the East Baltimore Campus:</a:t>
            </a:r>
          </a:p>
          <a:p>
            <a:r>
              <a:rPr lang="en-US" sz="1800">
                <a:solidFill>
                  <a:schemeClr val="bg2"/>
                </a:solidFill>
              </a:rPr>
              <a:t>     CRB I- (North and South restroom on 1st floor)</a:t>
            </a:r>
          </a:p>
          <a:p>
            <a:r>
              <a:rPr lang="en-US" sz="1800">
                <a:solidFill>
                  <a:schemeClr val="bg2"/>
                </a:solidFill>
              </a:rPr>
              <a:t>     CRB II- (North and South restroom on 1st floor)</a:t>
            </a:r>
          </a:p>
          <a:p>
            <a:r>
              <a:rPr lang="en-US" sz="1800">
                <a:solidFill>
                  <a:schemeClr val="bg2"/>
                </a:solidFill>
              </a:rPr>
              <a:t>     AMEB-  All restrooms</a:t>
            </a:r>
          </a:p>
          <a:p>
            <a:r>
              <a:rPr lang="en-US" sz="1800">
                <a:solidFill>
                  <a:schemeClr val="bg2"/>
                </a:solidFill>
              </a:rPr>
              <a:t>     Turner (Concourse level)</a:t>
            </a:r>
          </a:p>
          <a:p>
            <a:r>
              <a:rPr lang="en-US" sz="1800">
                <a:solidFill>
                  <a:schemeClr val="bg2"/>
                </a:solidFill>
              </a:rPr>
              <a:t>     MRB- 3rd floor restroom</a:t>
            </a:r>
          </a:p>
          <a:p>
            <a:r>
              <a:rPr lang="en-US" sz="1800">
                <a:solidFill>
                  <a:schemeClr val="bg2"/>
                </a:solidFill>
              </a:rPr>
              <a:t>     PCTB- (1st floor and 3rd floor)</a:t>
            </a:r>
          </a:p>
          <a:p>
            <a:r>
              <a:rPr lang="en-US" sz="1800">
                <a:solidFill>
                  <a:schemeClr val="bg2"/>
                </a:solidFill>
              </a:rPr>
              <a:t>     WBSB- (3rd floor restroom)</a:t>
            </a:r>
          </a:p>
          <a:p>
            <a:r>
              <a:rPr lang="en-US" sz="1800">
                <a:solidFill>
                  <a:schemeClr val="bg2"/>
                </a:solidFill>
              </a:rPr>
              <a:t>     Ross- ( 3rd floor restroom)</a:t>
            </a:r>
          </a:p>
          <a:p>
            <a:r>
              <a:rPr lang="en-US" sz="1800">
                <a:solidFill>
                  <a:schemeClr val="bg2"/>
                </a:solidFill>
              </a:rPr>
              <a:t>     Welch- (1st floor restroom)</a:t>
            </a:r>
          </a:p>
          <a:p>
            <a:r>
              <a:rPr lang="en-US" sz="1800">
                <a:solidFill>
                  <a:schemeClr val="bg2"/>
                </a:solidFill>
              </a:rPr>
              <a:t>     </a:t>
            </a:r>
            <a:r>
              <a:rPr lang="en-US" sz="1800" err="1">
                <a:solidFill>
                  <a:schemeClr val="bg2"/>
                </a:solidFill>
              </a:rPr>
              <a:t>Rangos</a:t>
            </a:r>
            <a:r>
              <a:rPr lang="en-US" sz="1800">
                <a:solidFill>
                  <a:schemeClr val="bg2"/>
                </a:solidFill>
              </a:rPr>
              <a:t> - (4th floor restroom)</a:t>
            </a:r>
          </a:p>
          <a:p>
            <a:r>
              <a:rPr lang="en-US" sz="1800">
                <a:solidFill>
                  <a:schemeClr val="bg2"/>
                </a:solidFill>
              </a:rPr>
              <a:t>     2024- ( 1st floor restroom)</a:t>
            </a:r>
          </a:p>
          <a:p>
            <a:r>
              <a:rPr lang="en-US" sz="1800">
                <a:solidFill>
                  <a:schemeClr val="bg2"/>
                </a:solidFill>
              </a:rPr>
              <a:t>     2041- (Ground floor locker room)</a:t>
            </a:r>
          </a:p>
          <a:p>
            <a:pPr marL="342900" indent="-342900">
              <a:buChar char="•"/>
            </a:pPr>
            <a:r>
              <a:rPr lang="en-US" sz="2000" b="1"/>
              <a:t>Will send out the information to the group on Thursday</a:t>
            </a:r>
          </a:p>
        </p:txBody>
      </p:sp>
    </p:spTree>
    <p:extLst>
      <p:ext uri="{BB962C8B-B14F-4D97-AF65-F5344CB8AC3E}">
        <p14:creationId xmlns:p14="http://schemas.microsoft.com/office/powerpoint/2010/main" val="2949256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587423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544556" y="1051989"/>
            <a:ext cx="5383582" cy="4553808"/>
          </a:xfrm>
          <a:prstGeom prst="rect">
            <a:avLst/>
          </a:prstGeom>
          <a:noFill/>
          <a:ln>
            <a:noFill/>
          </a:ln>
        </p:spPr>
        <p:txBody>
          <a:bodyPr spcFirstLastPara="1" wrap="square" lIns="91425" tIns="45700" rIns="91425" bIns="45700" anchor="ctr" anchorCtr="0">
            <a:normAutofit/>
          </a:bodyPr>
          <a:lstStyle/>
          <a:p>
            <a:pPr algn="ctr"/>
            <a:r>
              <a:rPr lang="en-US" b="1">
                <a:solidFill>
                  <a:srgbClr val="1F3864"/>
                </a:solidFill>
              </a:rPr>
              <a:t>Travel Awards Are Due Soon!</a:t>
            </a:r>
            <a:endParaRPr lang="en-US"/>
          </a:p>
        </p:txBody>
      </p:sp>
      <p:sp>
        <p:nvSpPr>
          <p:cNvPr id="123" name="Google Shape;123;g216d24f84c5_0_0"/>
          <p:cNvSpPr txBox="1">
            <a:spLocks noGrp="1"/>
          </p:cNvSpPr>
          <p:nvPr>
            <p:ph type="body" idx="1"/>
          </p:nvPr>
        </p:nvSpPr>
        <p:spPr>
          <a:xfrm>
            <a:off x="158954" y="5608797"/>
            <a:ext cx="5391355" cy="949207"/>
          </a:xfrm>
          <a:prstGeom prst="rect">
            <a:avLst/>
          </a:prstGeom>
          <a:noFill/>
          <a:ln>
            <a:noFill/>
          </a:ln>
        </p:spPr>
        <p:txBody>
          <a:bodyPr spcFirstLastPara="1" wrap="square" lIns="91425" tIns="45700" rIns="91425" bIns="45700" anchor="t" anchorCtr="0">
            <a:noAutofit/>
          </a:bodyPr>
          <a:lstStyle/>
          <a:p>
            <a:pPr marL="38100" indent="0" algn="ctr">
              <a:spcBef>
                <a:spcPts val="0"/>
              </a:spcBef>
              <a:buSzPts val="2200"/>
              <a:buNone/>
            </a:pPr>
            <a:r>
              <a:rPr lang="en-US" sz="2200" b="1">
                <a:solidFill>
                  <a:schemeClr val="tx1"/>
                </a:solidFill>
                <a:latin typeface="+mn-lt"/>
              </a:rPr>
              <a:t>Detailed instructions are provided on the email!</a:t>
            </a:r>
            <a:endParaRPr lang="en-US">
              <a:solidFill>
                <a:schemeClr val="tx1"/>
              </a:solidFill>
            </a:endParaRP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pic>
        <p:nvPicPr>
          <p:cNvPr id="2" name="Picture 1" descr="A poster for a travel awards&#10;&#10;Description automatically generated">
            <a:extLst>
              <a:ext uri="{FF2B5EF4-FFF2-40B4-BE49-F238E27FC236}">
                <a16:creationId xmlns:a16="http://schemas.microsoft.com/office/drawing/2014/main" id="{72D21CF6-07CC-74CE-6BCC-F46A4BBF6B21}"/>
              </a:ext>
            </a:extLst>
          </p:cNvPr>
          <p:cNvPicPr>
            <a:picLocks noChangeAspect="1"/>
          </p:cNvPicPr>
          <p:nvPr/>
        </p:nvPicPr>
        <p:blipFill>
          <a:blip r:embed="rId4"/>
          <a:stretch>
            <a:fillRect/>
          </a:stretch>
        </p:blipFill>
        <p:spPr>
          <a:xfrm>
            <a:off x="6027470" y="298394"/>
            <a:ext cx="6164530" cy="6188906"/>
          </a:xfrm>
          <a:prstGeom prst="rect">
            <a:avLst/>
          </a:prstGeom>
        </p:spPr>
      </p:pic>
    </p:spTree>
    <p:extLst>
      <p:ext uri="{BB962C8B-B14F-4D97-AF65-F5344CB8AC3E}">
        <p14:creationId xmlns:p14="http://schemas.microsoft.com/office/powerpoint/2010/main" val="47552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a:t>
            </a:r>
            <a:r>
              <a:rPr lang="en-US" sz="2200" b="1">
                <a:solidFill>
                  <a:schemeClr val="tx1"/>
                </a:solidFill>
                <a:latin typeface="+mn-lt"/>
              </a:rPr>
              <a:t>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3160598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Interschool Boo Bash</a:t>
            </a:r>
            <a:endParaRPr lang="en-US"/>
          </a:p>
        </p:txBody>
      </p:sp>
      <p:pic>
        <p:nvPicPr>
          <p:cNvPr id="2" name="Picture 1" descr="A purple and orange halloween invitation&#10;&#10;Description automatically generated">
            <a:extLst>
              <a:ext uri="{FF2B5EF4-FFF2-40B4-BE49-F238E27FC236}">
                <a16:creationId xmlns:a16="http://schemas.microsoft.com/office/drawing/2014/main" id="{CEA2D6B1-5EFD-178D-B157-497491E0BD53}"/>
              </a:ext>
            </a:extLst>
          </p:cNvPr>
          <p:cNvPicPr>
            <a:picLocks noChangeAspect="1"/>
          </p:cNvPicPr>
          <p:nvPr/>
        </p:nvPicPr>
        <p:blipFill>
          <a:blip r:embed="rId3"/>
          <a:stretch>
            <a:fillRect/>
          </a:stretch>
        </p:blipFill>
        <p:spPr>
          <a:xfrm>
            <a:off x="186519" y="1994848"/>
            <a:ext cx="4656306" cy="4656306"/>
          </a:xfrm>
          <a:prstGeom prst="rect">
            <a:avLst/>
          </a:prstGeom>
        </p:spPr>
      </p:pic>
      <p:sp>
        <p:nvSpPr>
          <p:cNvPr id="4" name="TextBox 3">
            <a:extLst>
              <a:ext uri="{FF2B5EF4-FFF2-40B4-BE49-F238E27FC236}">
                <a16:creationId xmlns:a16="http://schemas.microsoft.com/office/drawing/2014/main" id="{8AF6C529-AD8D-7F6D-BDD8-E7B916F98B21}"/>
              </a:ext>
            </a:extLst>
          </p:cNvPr>
          <p:cNvSpPr txBox="1"/>
          <p:nvPr/>
        </p:nvSpPr>
        <p:spPr>
          <a:xfrm>
            <a:off x="5140283" y="1906625"/>
            <a:ext cx="6986167" cy="45653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en-US" sz="2800">
                <a:solidFill>
                  <a:srgbClr val="7030A0"/>
                </a:solidFill>
              </a:rPr>
              <a:t>Join GSA for a frightfully fun night! </a:t>
            </a:r>
            <a:endParaRPr lang="en-US"/>
          </a:p>
          <a:p>
            <a:pPr marL="285750" indent="-285750">
              <a:spcBef>
                <a:spcPts val="500"/>
              </a:spcBef>
              <a:spcAft>
                <a:spcPts val="500"/>
              </a:spcAft>
              <a:buChar char="•"/>
            </a:pPr>
            <a:r>
              <a:rPr lang="en-US" sz="2400" b="1"/>
              <a:t>October 27th</a:t>
            </a:r>
          </a:p>
          <a:p>
            <a:pPr marL="285750" indent="-285750">
              <a:spcBef>
                <a:spcPts val="500"/>
              </a:spcBef>
              <a:spcAft>
                <a:spcPts val="500"/>
              </a:spcAft>
              <a:buChar char="•"/>
            </a:pPr>
            <a:r>
              <a:rPr lang="en-US" sz="2400"/>
              <a:t>Grossi Plaza</a:t>
            </a:r>
            <a:endParaRPr lang="en-US"/>
          </a:p>
          <a:p>
            <a:pPr marL="285750" indent="-285750">
              <a:spcBef>
                <a:spcPts val="500"/>
              </a:spcBef>
              <a:spcAft>
                <a:spcPts val="500"/>
              </a:spcAft>
              <a:buChar char="•"/>
            </a:pPr>
            <a:r>
              <a:rPr lang="en-US" sz="2400"/>
              <a:t>5:00- 8:00 pm </a:t>
            </a:r>
          </a:p>
          <a:p>
            <a:pPr marL="285750" indent="-285750">
              <a:spcBef>
                <a:spcPts val="500"/>
              </a:spcBef>
              <a:spcAft>
                <a:spcPts val="500"/>
              </a:spcAft>
              <a:buChar char="•"/>
            </a:pPr>
            <a:r>
              <a:rPr lang="en-US" sz="2400"/>
              <a:t>Food, Drinks, and Costume Contest</a:t>
            </a:r>
          </a:p>
          <a:p>
            <a:pPr marL="285750" indent="-285750">
              <a:spcBef>
                <a:spcPts val="500"/>
              </a:spcBef>
              <a:spcAft>
                <a:spcPts val="500"/>
              </a:spcAft>
              <a:buChar char="•"/>
            </a:pPr>
            <a:r>
              <a:rPr lang="en-US" sz="2400"/>
              <a:t>Registration Link:</a:t>
            </a:r>
          </a:p>
          <a:p>
            <a:pPr>
              <a:spcBef>
                <a:spcPts val="500"/>
              </a:spcBef>
              <a:spcAft>
                <a:spcPts val="500"/>
              </a:spcAft>
            </a:pPr>
            <a:r>
              <a:rPr lang="en-US" sz="2800"/>
              <a:t> </a:t>
            </a:r>
            <a:r>
              <a:rPr lang="en-US" sz="2800">
                <a:hlinkClick r:id="rId4"/>
              </a:rPr>
              <a:t>https://cglink.me/2dh/r1943206</a:t>
            </a:r>
            <a:r>
              <a:rPr lang="en-US" sz="2800"/>
              <a:t> </a:t>
            </a:r>
          </a:p>
          <a:p>
            <a:pPr marL="457200" indent="-457200">
              <a:spcBef>
                <a:spcPts val="500"/>
              </a:spcBef>
              <a:spcAft>
                <a:spcPts val="500"/>
              </a:spcAft>
              <a:buChar char="•"/>
            </a:pPr>
            <a:r>
              <a:rPr lang="en-US" sz="2800"/>
              <a:t>SOM x SON x SOPH x Homewood</a:t>
            </a:r>
          </a:p>
          <a:p>
            <a:pPr marL="285750" indent="-285750">
              <a:spcBef>
                <a:spcPts val="500"/>
              </a:spcBef>
              <a:spcAft>
                <a:spcPts val="500"/>
              </a:spcAft>
              <a:buChar char="•"/>
            </a:pPr>
            <a:endParaRPr lang="en-US" sz="2000"/>
          </a:p>
        </p:txBody>
      </p:sp>
    </p:spTree>
    <p:extLst>
      <p:ext uri="{BB962C8B-B14F-4D97-AF65-F5344CB8AC3E}">
        <p14:creationId xmlns:p14="http://schemas.microsoft.com/office/powerpoint/2010/main" val="51160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375AB909-E3F3-9C3C-78E9-483C58FC8268}"/>
              </a:ext>
            </a:extLst>
          </p:cNvPr>
          <p:cNvPicPr>
            <a:picLocks noChangeAspect="1"/>
          </p:cNvPicPr>
          <p:nvPr/>
        </p:nvPicPr>
        <p:blipFill>
          <a:blip r:embed="rId2"/>
          <a:stretch>
            <a:fillRect/>
          </a:stretch>
        </p:blipFill>
        <p:spPr>
          <a:xfrm>
            <a:off x="7826952" y="242022"/>
            <a:ext cx="3933825" cy="2943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Google Shape;122;g216d24f84c5_0_0">
            <a:extLst>
              <a:ext uri="{FF2B5EF4-FFF2-40B4-BE49-F238E27FC236}">
                <a16:creationId xmlns:a16="http://schemas.microsoft.com/office/drawing/2014/main" id="{389D2C65-0D91-B5E0-2B58-406515902226}"/>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Salsa Nights</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C1F5EE6C-6EDC-6962-7F9E-13FD372B3943}"/>
              </a:ext>
            </a:extLst>
          </p:cNvPr>
          <p:cNvPicPr preferRelativeResize="0"/>
          <p:nvPr/>
        </p:nvPicPr>
        <p:blipFill rotWithShape="1">
          <a:blip r:embed="rId3">
            <a:alphaModFix/>
          </a:blip>
          <a:srcRect/>
          <a:stretch/>
        </p:blipFill>
        <p:spPr>
          <a:xfrm>
            <a:off x="0" y="0"/>
            <a:ext cx="2104849" cy="2104879"/>
          </a:xfrm>
          <a:prstGeom prst="rect">
            <a:avLst/>
          </a:prstGeom>
          <a:noFill/>
          <a:ln>
            <a:noFill/>
          </a:ln>
        </p:spPr>
      </p:pic>
      <p:sp>
        <p:nvSpPr>
          <p:cNvPr id="6" name="TextBox 5">
            <a:extLst>
              <a:ext uri="{FF2B5EF4-FFF2-40B4-BE49-F238E27FC236}">
                <a16:creationId xmlns:a16="http://schemas.microsoft.com/office/drawing/2014/main" id="{9F5B8099-9AAB-DA38-7741-0C24A8C2BD5C}"/>
              </a:ext>
            </a:extLst>
          </p:cNvPr>
          <p:cNvSpPr txBox="1"/>
          <p:nvPr/>
        </p:nvSpPr>
        <p:spPr>
          <a:xfrm>
            <a:off x="5140283" y="3240125"/>
            <a:ext cx="6624217" cy="4006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en-US" sz="2800">
                <a:solidFill>
                  <a:schemeClr val="accent1"/>
                </a:solidFill>
              </a:rPr>
              <a:t>Join GSA for Salsa Dancing Lessons!</a:t>
            </a:r>
          </a:p>
          <a:p>
            <a:pPr marL="285750" indent="-285750">
              <a:spcBef>
                <a:spcPts val="500"/>
              </a:spcBef>
              <a:spcAft>
                <a:spcPts val="500"/>
              </a:spcAft>
              <a:buChar char="•"/>
            </a:pPr>
            <a:r>
              <a:rPr lang="en-US" sz="2400" b="1"/>
              <a:t>October </a:t>
            </a:r>
            <a:r>
              <a:rPr lang="en-US" sz="2400" b="1" strike="sngStrike"/>
              <a:t>10th</a:t>
            </a:r>
            <a:r>
              <a:rPr lang="en-US" sz="2400" b="1"/>
              <a:t>, 24th, &amp; Nov 7th </a:t>
            </a:r>
          </a:p>
          <a:p>
            <a:pPr marL="285750" indent="-285750">
              <a:spcBef>
                <a:spcPts val="500"/>
              </a:spcBef>
              <a:spcAft>
                <a:spcPts val="500"/>
              </a:spcAft>
              <a:buChar char="•"/>
            </a:pPr>
            <a:r>
              <a:rPr lang="en-US" sz="2400"/>
              <a:t>Greenhouse Café PCTB 1st Floor!</a:t>
            </a:r>
            <a:endParaRPr lang="en-US"/>
          </a:p>
          <a:p>
            <a:pPr marL="285750" indent="-285750">
              <a:spcBef>
                <a:spcPts val="500"/>
              </a:spcBef>
              <a:spcAft>
                <a:spcPts val="500"/>
              </a:spcAft>
              <a:buChar char="•"/>
            </a:pPr>
            <a:r>
              <a:rPr lang="en-US" sz="2400"/>
              <a:t>6:30 - 8:30 PM </a:t>
            </a:r>
          </a:p>
          <a:p>
            <a:pPr marL="285750" indent="-285750">
              <a:spcBef>
                <a:spcPts val="500"/>
              </a:spcBef>
              <a:spcAft>
                <a:spcPts val="500"/>
              </a:spcAft>
              <a:buChar char="•"/>
            </a:pPr>
            <a:r>
              <a:rPr lang="en-US" sz="2400"/>
              <a:t>Light Refreshments will be provided!  </a:t>
            </a:r>
          </a:p>
          <a:p>
            <a:pPr marL="285750" indent="-285750">
              <a:spcBef>
                <a:spcPts val="500"/>
              </a:spcBef>
              <a:spcAft>
                <a:spcPts val="500"/>
              </a:spcAft>
              <a:buChar char="•"/>
            </a:pPr>
            <a:r>
              <a:rPr lang="en-US" sz="2400"/>
              <a:t>Registration Link:</a:t>
            </a:r>
          </a:p>
          <a:p>
            <a:pPr>
              <a:spcBef>
                <a:spcPts val="500"/>
              </a:spcBef>
              <a:spcAft>
                <a:spcPts val="500"/>
              </a:spcAft>
            </a:pPr>
            <a:r>
              <a:rPr lang="en-US" sz="2800"/>
              <a:t> </a:t>
            </a:r>
            <a:r>
              <a:rPr lang="en-US" sz="2800">
                <a:hlinkClick r:id="rId4"/>
              </a:rPr>
              <a:t>https://cglink.me/2dh/r1937704</a:t>
            </a:r>
            <a:r>
              <a:rPr lang="en-US" sz="2800"/>
              <a:t> </a:t>
            </a:r>
          </a:p>
          <a:p>
            <a:pPr marL="285750" indent="-285750">
              <a:spcBef>
                <a:spcPts val="500"/>
              </a:spcBef>
              <a:spcAft>
                <a:spcPts val="500"/>
              </a:spcAft>
              <a:buChar char="•"/>
            </a:pPr>
            <a:endParaRPr lang="en-US" sz="2000"/>
          </a:p>
        </p:txBody>
      </p:sp>
      <p:pic>
        <p:nvPicPr>
          <p:cNvPr id="9" name="Picture 8" descr="A poster for a party&#10;&#10;Description automatically generated">
            <a:extLst>
              <a:ext uri="{FF2B5EF4-FFF2-40B4-BE49-F238E27FC236}">
                <a16:creationId xmlns:a16="http://schemas.microsoft.com/office/drawing/2014/main" id="{7DDE7AAE-C3DD-3F02-A414-CF185D776C13}"/>
              </a:ext>
            </a:extLst>
          </p:cNvPr>
          <p:cNvPicPr>
            <a:picLocks noChangeAspect="1"/>
          </p:cNvPicPr>
          <p:nvPr/>
        </p:nvPicPr>
        <p:blipFill>
          <a:blip r:embed="rId5"/>
          <a:stretch>
            <a:fillRect/>
          </a:stretch>
        </p:blipFill>
        <p:spPr>
          <a:xfrm>
            <a:off x="201849" y="1979579"/>
            <a:ext cx="4707984" cy="4727034"/>
          </a:xfrm>
          <a:prstGeom prst="rect">
            <a:avLst/>
          </a:prstGeom>
        </p:spPr>
      </p:pic>
    </p:spTree>
    <p:extLst>
      <p:ext uri="{BB962C8B-B14F-4D97-AF65-F5344CB8AC3E}">
        <p14:creationId xmlns:p14="http://schemas.microsoft.com/office/powerpoint/2010/main" val="330546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164a1a796d4_3_12"/>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9" name="Google Shape;109;g164a1a796d4_3_12"/>
          <p:cNvSpPr txBox="1">
            <a:spLocks noGrp="1"/>
          </p:cNvSpPr>
          <p:nvPr>
            <p:ph type="title"/>
          </p:nvPr>
        </p:nvSpPr>
        <p:spPr>
          <a:xfrm>
            <a:off x="1471983" y="867488"/>
            <a:ext cx="9249000" cy="1325700"/>
          </a:xfrm>
          <a:prstGeom prst="rect">
            <a:avLst/>
          </a:prstGeom>
          <a:noFill/>
          <a:ln>
            <a:noFill/>
          </a:ln>
        </p:spPr>
        <p:txBody>
          <a:bodyPr spcFirstLastPara="1" wrap="square" lIns="91425" tIns="45700" rIns="91425" bIns="45700" anchor="ctr" anchorCtr="0">
            <a:normAutofit/>
          </a:bodyPr>
          <a:lstStyle/>
          <a:p>
            <a:pPr algn="ctr"/>
            <a:r>
              <a:rPr lang="en-US" sz="4600" b="1">
                <a:solidFill>
                  <a:srgbClr val="1F3864"/>
                </a:solidFill>
              </a:rPr>
              <a:t>Join us in Welcoming</a:t>
            </a:r>
          </a:p>
        </p:txBody>
      </p:sp>
      <p:sp>
        <p:nvSpPr>
          <p:cNvPr id="110" name="Google Shape;110;g164a1a796d4_3_12"/>
          <p:cNvSpPr txBox="1">
            <a:spLocks noGrp="1"/>
          </p:cNvSpPr>
          <p:nvPr>
            <p:ph type="title"/>
          </p:nvPr>
        </p:nvSpPr>
        <p:spPr>
          <a:xfrm>
            <a:off x="1051069" y="2293388"/>
            <a:ext cx="10093550" cy="1325700"/>
          </a:xfrm>
          <a:prstGeom prst="rect">
            <a:avLst/>
          </a:prstGeom>
          <a:noFill/>
          <a:ln>
            <a:noFill/>
          </a:ln>
        </p:spPr>
        <p:txBody>
          <a:bodyPr spcFirstLastPara="1" wrap="square" lIns="91425" tIns="45700" rIns="91425" bIns="45700" anchor="ctr" anchorCtr="0">
            <a:normAutofit/>
          </a:bodyPr>
          <a:lstStyle/>
          <a:p>
            <a:pPr algn="ctr"/>
            <a:r>
              <a:rPr lang="en-US" sz="3500" b="1">
                <a:solidFill>
                  <a:schemeClr val="accent1"/>
                </a:solidFill>
              </a:rPr>
              <a:t>The Office of Graduate Biomedical Education </a:t>
            </a:r>
          </a:p>
        </p:txBody>
      </p:sp>
      <p:sp>
        <p:nvSpPr>
          <p:cNvPr id="3" name="TextBox 2">
            <a:extLst>
              <a:ext uri="{FF2B5EF4-FFF2-40B4-BE49-F238E27FC236}">
                <a16:creationId xmlns:a16="http://schemas.microsoft.com/office/drawing/2014/main" id="{D903D17D-9B31-58A0-87A3-66878BF03EB9}"/>
              </a:ext>
            </a:extLst>
          </p:cNvPr>
          <p:cNvSpPr txBox="1"/>
          <p:nvPr/>
        </p:nvSpPr>
        <p:spPr>
          <a:xfrm>
            <a:off x="2098674" y="3540124"/>
            <a:ext cx="7997825"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Email:</a:t>
            </a:r>
            <a:r>
              <a:rPr lang="en-US" sz="2800"/>
              <a:t> </a:t>
            </a:r>
            <a:r>
              <a:rPr lang="en-US" sz="2800">
                <a:hlinkClick r:id="rId4"/>
              </a:rPr>
              <a:t>ogbe@jhmi.edu</a:t>
            </a:r>
            <a:endParaRPr lang="en-US" sz="2800"/>
          </a:p>
          <a:p>
            <a:pPr algn="ctr"/>
            <a:r>
              <a:rPr lang="en-US" sz="2800" b="1"/>
              <a:t>Phone:</a:t>
            </a:r>
            <a:r>
              <a:rPr lang="en-US" sz="2800"/>
              <a:t> </a:t>
            </a:r>
            <a:r>
              <a:rPr lang="en-US" sz="2400"/>
              <a:t>410-614-3385</a:t>
            </a:r>
          </a:p>
          <a:p>
            <a:pPr algn="ctr"/>
            <a:r>
              <a:rPr lang="en-US" sz="2800" b="1"/>
              <a:t>Office Location:</a:t>
            </a:r>
            <a:r>
              <a:rPr lang="en-US" sz="2800"/>
              <a:t> </a:t>
            </a:r>
            <a:r>
              <a:rPr lang="en-US" sz="2400"/>
              <a:t>1830 E. Monument Street, Suite 620</a:t>
            </a:r>
          </a:p>
          <a:p>
            <a:pPr algn="ctr"/>
            <a:endParaRPr lang="en-US" sz="2000"/>
          </a:p>
        </p:txBody>
      </p:sp>
    </p:spTree>
    <p:extLst>
      <p:ext uri="{BB962C8B-B14F-4D97-AF65-F5344CB8AC3E}">
        <p14:creationId xmlns:p14="http://schemas.microsoft.com/office/powerpoint/2010/main" val="1816700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389D2C65-0D91-B5E0-2B58-406515902226}"/>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i="1">
                <a:solidFill>
                  <a:srgbClr val="1F3864"/>
                </a:solidFill>
                <a:latin typeface="Snap ITC"/>
              </a:rPr>
              <a:t>Young Frankenstein!</a:t>
            </a:r>
            <a:endParaRPr lang="en-US" i="1">
              <a:latin typeface="Snap ITC"/>
            </a:endParaRPr>
          </a:p>
        </p:txBody>
      </p:sp>
      <p:pic>
        <p:nvPicPr>
          <p:cNvPr id="7" name="Google Shape;124;g216d24f84c5_0_0" descr="A blue and yellow graduation cap&#10;&#10;Description automatically generated">
            <a:extLst>
              <a:ext uri="{FF2B5EF4-FFF2-40B4-BE49-F238E27FC236}">
                <a16:creationId xmlns:a16="http://schemas.microsoft.com/office/drawing/2014/main" id="{C1F5EE6C-6EDC-6962-7F9E-13FD372B3943}"/>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2" name="Picture 1" descr="A poster for a halloween party&#10;&#10;Description automatically generated">
            <a:extLst>
              <a:ext uri="{FF2B5EF4-FFF2-40B4-BE49-F238E27FC236}">
                <a16:creationId xmlns:a16="http://schemas.microsoft.com/office/drawing/2014/main" id="{3C9921DC-27D0-D951-0D4A-27043BDE7651}"/>
              </a:ext>
            </a:extLst>
          </p:cNvPr>
          <p:cNvPicPr>
            <a:picLocks noChangeAspect="1"/>
          </p:cNvPicPr>
          <p:nvPr/>
        </p:nvPicPr>
        <p:blipFill>
          <a:blip r:embed="rId3"/>
          <a:stretch>
            <a:fillRect/>
          </a:stretch>
        </p:blipFill>
        <p:spPr>
          <a:xfrm>
            <a:off x="87550" y="1830422"/>
            <a:ext cx="4964347" cy="4956241"/>
          </a:xfrm>
          <a:prstGeom prst="rect">
            <a:avLst/>
          </a:prstGeom>
        </p:spPr>
      </p:pic>
      <p:sp>
        <p:nvSpPr>
          <p:cNvPr id="4" name="TextBox 3">
            <a:extLst>
              <a:ext uri="{FF2B5EF4-FFF2-40B4-BE49-F238E27FC236}">
                <a16:creationId xmlns:a16="http://schemas.microsoft.com/office/drawing/2014/main" id="{318AB6B9-620A-330A-BE0A-51A068DB2E00}"/>
              </a:ext>
            </a:extLst>
          </p:cNvPr>
          <p:cNvSpPr txBox="1"/>
          <p:nvPr/>
        </p:nvSpPr>
        <p:spPr>
          <a:xfrm>
            <a:off x="5140283" y="1906625"/>
            <a:ext cx="6986167" cy="4006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500"/>
              </a:spcBef>
              <a:spcAft>
                <a:spcPts val="500"/>
              </a:spcAft>
            </a:pPr>
            <a:r>
              <a:rPr lang="en-US" sz="2800">
                <a:solidFill>
                  <a:schemeClr val="accent2"/>
                </a:solidFill>
              </a:rPr>
              <a:t>Join GSA for Halloween Movie Night! </a:t>
            </a:r>
          </a:p>
          <a:p>
            <a:pPr marL="285750" indent="-285750">
              <a:spcBef>
                <a:spcPts val="500"/>
              </a:spcBef>
              <a:spcAft>
                <a:spcPts val="500"/>
              </a:spcAft>
              <a:buChar char="•"/>
            </a:pPr>
            <a:r>
              <a:rPr lang="en-US" sz="2400" b="1"/>
              <a:t>October 31st</a:t>
            </a:r>
          </a:p>
          <a:p>
            <a:pPr marL="285750" indent="-285750">
              <a:spcBef>
                <a:spcPts val="500"/>
              </a:spcBef>
              <a:spcAft>
                <a:spcPts val="500"/>
              </a:spcAft>
              <a:buChar char="•"/>
            </a:pPr>
            <a:r>
              <a:rPr lang="en-US" sz="2400"/>
              <a:t>GSA Lounge WBSB G-03</a:t>
            </a:r>
          </a:p>
          <a:p>
            <a:pPr marL="285750" indent="-285750">
              <a:spcBef>
                <a:spcPts val="500"/>
              </a:spcBef>
              <a:spcAft>
                <a:spcPts val="500"/>
              </a:spcAft>
              <a:buChar char="•"/>
            </a:pPr>
            <a:r>
              <a:rPr lang="en-US" sz="2400"/>
              <a:t>4:45 – 7pm! </a:t>
            </a:r>
          </a:p>
          <a:p>
            <a:pPr marL="285750" indent="-285750">
              <a:spcBef>
                <a:spcPts val="500"/>
              </a:spcBef>
              <a:spcAft>
                <a:spcPts val="500"/>
              </a:spcAft>
              <a:buChar char="•"/>
            </a:pPr>
            <a:r>
              <a:rPr lang="en-US" sz="2400"/>
              <a:t>FREE Popcorn </a:t>
            </a:r>
            <a:r>
              <a:rPr lang="en-US" sz="2400" b="1">
                <a:solidFill>
                  <a:srgbClr val="FFFFFF"/>
                </a:solidFill>
              </a:rPr>
              <a:t>🍿 </a:t>
            </a:r>
            <a:r>
              <a:rPr lang="en-US" sz="2400"/>
              <a:t>and Halloween Candy </a:t>
            </a:r>
            <a:r>
              <a:rPr lang="en-US" sz="2400" b="1">
                <a:solidFill>
                  <a:srgbClr val="FFFFFF"/>
                </a:solidFill>
              </a:rPr>
              <a:t>🍬</a:t>
            </a:r>
            <a:r>
              <a:rPr lang="en-US" sz="2400"/>
              <a:t> </a:t>
            </a:r>
          </a:p>
          <a:p>
            <a:pPr marL="285750" indent="-285750">
              <a:spcBef>
                <a:spcPts val="500"/>
              </a:spcBef>
              <a:spcAft>
                <a:spcPts val="500"/>
              </a:spcAft>
              <a:buChar char="•"/>
            </a:pPr>
            <a:r>
              <a:rPr lang="en-US" sz="2400"/>
              <a:t>Registration Link: </a:t>
            </a:r>
          </a:p>
          <a:p>
            <a:pPr>
              <a:spcBef>
                <a:spcPts val="500"/>
              </a:spcBef>
              <a:spcAft>
                <a:spcPts val="500"/>
              </a:spcAft>
            </a:pPr>
            <a:r>
              <a:rPr lang="en-US" sz="2800">
                <a:hlinkClick r:id="rId4"/>
              </a:rPr>
              <a:t>https://cglink.me/2dh/r1942379</a:t>
            </a:r>
            <a:r>
              <a:rPr lang="en-US" sz="2800"/>
              <a:t> </a:t>
            </a:r>
            <a:endParaRPr lang="en-US"/>
          </a:p>
          <a:p>
            <a:pPr marL="285750" indent="-285750">
              <a:spcBef>
                <a:spcPts val="500"/>
              </a:spcBef>
              <a:spcAft>
                <a:spcPts val="500"/>
              </a:spcAft>
              <a:buChar char="•"/>
            </a:pPr>
            <a:endParaRPr lang="en-US" sz="2000"/>
          </a:p>
        </p:txBody>
      </p:sp>
    </p:spTree>
    <p:extLst>
      <p:ext uri="{BB962C8B-B14F-4D97-AF65-F5344CB8AC3E}">
        <p14:creationId xmlns:p14="http://schemas.microsoft.com/office/powerpoint/2010/main" val="2584097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a:t>
            </a:r>
            <a:r>
              <a:rPr lang="en-US" sz="2200" b="1">
                <a:solidFill>
                  <a:schemeClr val="tx1"/>
                </a:solidFill>
                <a:latin typeface="+mn-lt"/>
              </a:rPr>
              <a:t>Director of Media and Public Relations (Juliane)</a:t>
            </a:r>
            <a:endParaRPr sz="2200" b="1">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2993630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389D2C65-0D91-B5E0-2B58-406515902226}"/>
              </a:ext>
            </a:extLst>
          </p:cNvPr>
          <p:cNvSpPr txBox="1">
            <a:spLocks/>
          </p:cNvSpPr>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err="1">
                <a:solidFill>
                  <a:srgbClr val="1F3864"/>
                </a:solidFill>
              </a:rPr>
              <a:t>B'more</a:t>
            </a:r>
            <a:r>
              <a:rPr lang="en-US" b="1">
                <a:solidFill>
                  <a:srgbClr val="1F3864"/>
                </a:solidFill>
              </a:rPr>
              <a:t> Fall Photo Contest</a:t>
            </a:r>
          </a:p>
        </p:txBody>
      </p:sp>
      <p:pic>
        <p:nvPicPr>
          <p:cNvPr id="7" name="Google Shape;124;g216d24f84c5_0_0" descr="A blue and yellow graduation cap&#10;&#10;Description automatically generated">
            <a:extLst>
              <a:ext uri="{FF2B5EF4-FFF2-40B4-BE49-F238E27FC236}">
                <a16:creationId xmlns:a16="http://schemas.microsoft.com/office/drawing/2014/main" id="{C1F5EE6C-6EDC-6962-7F9E-13FD372B3943}"/>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8" name="Picture 7" descr="A poster for a photo contest&#10;&#10;Description automatically generated">
            <a:extLst>
              <a:ext uri="{FF2B5EF4-FFF2-40B4-BE49-F238E27FC236}">
                <a16:creationId xmlns:a16="http://schemas.microsoft.com/office/drawing/2014/main" id="{48B97E86-2F4B-6583-90FC-B9DCCE0D92C7}"/>
              </a:ext>
            </a:extLst>
          </p:cNvPr>
          <p:cNvPicPr>
            <a:picLocks noChangeAspect="1"/>
          </p:cNvPicPr>
          <p:nvPr/>
        </p:nvPicPr>
        <p:blipFill>
          <a:blip r:embed="rId3"/>
          <a:stretch>
            <a:fillRect/>
          </a:stretch>
        </p:blipFill>
        <p:spPr>
          <a:xfrm>
            <a:off x="133853" y="2098666"/>
            <a:ext cx="4437684" cy="4428720"/>
          </a:xfrm>
          <a:prstGeom prst="rect">
            <a:avLst/>
          </a:prstGeom>
        </p:spPr>
      </p:pic>
      <p:sp>
        <p:nvSpPr>
          <p:cNvPr id="10" name="TextBox 9">
            <a:extLst>
              <a:ext uri="{FF2B5EF4-FFF2-40B4-BE49-F238E27FC236}">
                <a16:creationId xmlns:a16="http://schemas.microsoft.com/office/drawing/2014/main" id="{50CFFF69-FF94-73B2-EC07-914F2295B233}"/>
              </a:ext>
            </a:extLst>
          </p:cNvPr>
          <p:cNvSpPr txBox="1"/>
          <p:nvPr/>
        </p:nvSpPr>
        <p:spPr>
          <a:xfrm>
            <a:off x="4603087" y="4331011"/>
            <a:ext cx="6764925" cy="2499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u="sng">
                <a:solidFill>
                  <a:schemeClr val="accent6"/>
                </a:solidFill>
              </a:rPr>
              <a:t>Rules/Guidelines</a:t>
            </a:r>
            <a:endParaRPr lang="en-US" sz="1200">
              <a:solidFill>
                <a:schemeClr val="accent6"/>
              </a:solidFill>
            </a:endParaRPr>
          </a:p>
          <a:p>
            <a:pPr marL="228600" indent="-228600">
              <a:lnSpc>
                <a:spcPct val="150000"/>
              </a:lnSpc>
              <a:buAutoNum type="arabicPeriod"/>
            </a:pPr>
            <a:r>
              <a:rPr lang="en-US" sz="1200">
                <a:solidFill>
                  <a:srgbClr val="333333"/>
                </a:solidFill>
              </a:rPr>
              <a:t>You must be a registered SOM graduate student </a:t>
            </a:r>
            <a:endParaRPr lang="en-US" sz="1200"/>
          </a:p>
          <a:p>
            <a:pPr marL="228600" indent="-228600">
              <a:lnSpc>
                <a:spcPct val="150000"/>
              </a:lnSpc>
              <a:buAutoNum type="arabicPeriod"/>
            </a:pPr>
            <a:r>
              <a:rPr lang="en-US" sz="1200">
                <a:solidFill>
                  <a:srgbClr val="333333"/>
                </a:solidFill>
              </a:rPr>
              <a:t>Photos must be taken within the city limits of Baltimore, MD</a:t>
            </a:r>
            <a:endParaRPr lang="en-US" sz="1200"/>
          </a:p>
          <a:p>
            <a:pPr marL="228600" indent="-228600">
              <a:lnSpc>
                <a:spcPct val="150000"/>
              </a:lnSpc>
              <a:buAutoNum type="arabicPeriod"/>
            </a:pPr>
            <a:r>
              <a:rPr lang="en-US" sz="1200">
                <a:solidFill>
                  <a:srgbClr val="333333"/>
                </a:solidFill>
              </a:rPr>
              <a:t>Photos should be submitted using JPEG format</a:t>
            </a:r>
            <a:endParaRPr lang="en-US" sz="1200"/>
          </a:p>
          <a:p>
            <a:pPr marL="228600" indent="-228600">
              <a:lnSpc>
                <a:spcPct val="150000"/>
              </a:lnSpc>
              <a:buAutoNum type="arabicPeriod"/>
            </a:pPr>
            <a:r>
              <a:rPr lang="en-US" sz="1200">
                <a:solidFill>
                  <a:srgbClr val="333333"/>
                </a:solidFill>
              </a:rPr>
              <a:t>One photo submission per student</a:t>
            </a:r>
            <a:endParaRPr lang="en-US" sz="1200"/>
          </a:p>
          <a:p>
            <a:pPr marL="228600" indent="-228600">
              <a:lnSpc>
                <a:spcPct val="150000"/>
              </a:lnSpc>
              <a:buAutoNum type="arabicPeriod"/>
            </a:pPr>
            <a:r>
              <a:rPr lang="en-US" sz="1200">
                <a:solidFill>
                  <a:srgbClr val="333333"/>
                </a:solidFill>
              </a:rPr>
              <a:t>Only recent Fall photos can be submitted (photo cannot be from last year)</a:t>
            </a:r>
            <a:endParaRPr lang="en-US" sz="1200"/>
          </a:p>
          <a:p>
            <a:pPr marL="228600" indent="-228600">
              <a:lnSpc>
                <a:spcPct val="150000"/>
              </a:lnSpc>
              <a:buAutoNum type="arabicPeriod"/>
            </a:pPr>
            <a:r>
              <a:rPr lang="en-US" sz="1200">
                <a:solidFill>
                  <a:srgbClr val="333333"/>
                </a:solidFill>
              </a:rPr>
              <a:t>Please do not plagiarize from professional/online photos</a:t>
            </a:r>
            <a:endParaRPr lang="en-US" sz="1200"/>
          </a:p>
          <a:p>
            <a:pPr marL="228600" indent="-228600">
              <a:lnSpc>
                <a:spcPct val="150000"/>
              </a:lnSpc>
              <a:buAutoNum type="arabicPeriod"/>
            </a:pPr>
            <a:r>
              <a:rPr lang="en-US" sz="1200">
                <a:solidFill>
                  <a:srgbClr val="333333"/>
                </a:solidFill>
              </a:rPr>
              <a:t>Have fun!</a:t>
            </a:r>
            <a:endParaRPr lang="en-US" sz="1050"/>
          </a:p>
        </p:txBody>
      </p:sp>
      <p:sp>
        <p:nvSpPr>
          <p:cNvPr id="12" name="TextBox 11">
            <a:extLst>
              <a:ext uri="{FF2B5EF4-FFF2-40B4-BE49-F238E27FC236}">
                <a16:creationId xmlns:a16="http://schemas.microsoft.com/office/drawing/2014/main" id="{DC5D02B2-314B-E8AF-EF48-A0E10BDB305A}"/>
              </a:ext>
            </a:extLst>
          </p:cNvPr>
          <p:cNvSpPr txBox="1"/>
          <p:nvPr/>
        </p:nvSpPr>
        <p:spPr>
          <a:xfrm>
            <a:off x="2232836" y="1328706"/>
            <a:ext cx="8466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0000"/>
                </a:solidFill>
              </a:rPr>
              <a:t>Closes this month! </a:t>
            </a:r>
            <a:r>
              <a:rPr lang="en-US" sz="3200" b="1">
                <a:solidFill>
                  <a:srgbClr val="FF0000"/>
                </a:solidFill>
              </a:rPr>
              <a:t>Photos due Oct 20th! </a:t>
            </a:r>
            <a:endParaRPr lang="en-US" sz="3200">
              <a:solidFill>
                <a:srgbClr val="FF0000"/>
              </a:solidFill>
            </a:endParaRPr>
          </a:p>
        </p:txBody>
      </p:sp>
      <p:sp>
        <p:nvSpPr>
          <p:cNvPr id="14" name="TextBox 13">
            <a:extLst>
              <a:ext uri="{FF2B5EF4-FFF2-40B4-BE49-F238E27FC236}">
                <a16:creationId xmlns:a16="http://schemas.microsoft.com/office/drawing/2014/main" id="{A9D8B833-CE25-23B6-29B5-E663B09AC245}"/>
              </a:ext>
            </a:extLst>
          </p:cNvPr>
          <p:cNvSpPr txBox="1"/>
          <p:nvPr/>
        </p:nvSpPr>
        <p:spPr>
          <a:xfrm>
            <a:off x="4605262" y="1914731"/>
            <a:ext cx="7521188" cy="23288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a:t>Winner's photo submissions will be </a:t>
            </a:r>
            <a:r>
              <a:rPr lang="en-US" b="1"/>
              <a:t>highlighted on our Socials, Website, &amp; Newsletter</a:t>
            </a:r>
            <a:r>
              <a:rPr lang="en-US"/>
              <a:t>!</a:t>
            </a:r>
          </a:p>
          <a:p>
            <a:pPr marL="285750" indent="-285750">
              <a:spcBef>
                <a:spcPts val="500"/>
              </a:spcBef>
              <a:spcAft>
                <a:spcPts val="500"/>
              </a:spcAft>
              <a:buChar char="•"/>
            </a:pPr>
            <a:r>
              <a:rPr lang="en-US"/>
              <a:t>To ensure only SOM Graduate students are participating, submissions will be submitted via GSA registered Hopkins Groups members. </a:t>
            </a:r>
          </a:p>
          <a:p>
            <a:pPr marL="285750" indent="-285750">
              <a:spcBef>
                <a:spcPts val="500"/>
              </a:spcBef>
              <a:spcAft>
                <a:spcPts val="500"/>
              </a:spcAft>
              <a:buChar char="•"/>
            </a:pPr>
            <a:r>
              <a:rPr lang="en-US"/>
              <a:t>TBD – would like to have a gallery platform for all photo submissions to be viewed (Website?)</a:t>
            </a:r>
          </a:p>
          <a:p>
            <a:pPr marL="285750" indent="-285750">
              <a:spcBef>
                <a:spcPts val="500"/>
              </a:spcBef>
              <a:spcAft>
                <a:spcPts val="500"/>
              </a:spcAft>
              <a:buChar char="•"/>
            </a:pPr>
            <a:r>
              <a:rPr lang="en-US"/>
              <a:t>Student body will be selecting winners through survey sent through </a:t>
            </a:r>
            <a:r>
              <a:rPr lang="en-US" err="1"/>
              <a:t>Allgrad</a:t>
            </a:r>
            <a:r>
              <a:rPr lang="en-US"/>
              <a:t>. </a:t>
            </a:r>
          </a:p>
          <a:p>
            <a:pPr marL="285750" indent="-285750">
              <a:spcBef>
                <a:spcPts val="500"/>
              </a:spcBef>
              <a:spcAft>
                <a:spcPts val="500"/>
              </a:spcAft>
              <a:buChar char="•"/>
            </a:pPr>
            <a:r>
              <a:rPr lang="en-US" b="1"/>
              <a:t>Submission Form OPEN: </a:t>
            </a:r>
            <a:r>
              <a:rPr lang="en-US" sz="2800">
                <a:hlinkClick r:id="rId4"/>
              </a:rPr>
              <a:t>https://cglink.me/2dh/s82340</a:t>
            </a:r>
            <a:r>
              <a:rPr lang="en-US" sz="2800"/>
              <a:t> </a:t>
            </a:r>
          </a:p>
        </p:txBody>
      </p:sp>
    </p:spTree>
    <p:extLst>
      <p:ext uri="{BB962C8B-B14F-4D97-AF65-F5344CB8AC3E}">
        <p14:creationId xmlns:p14="http://schemas.microsoft.com/office/powerpoint/2010/main" val="2855801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389D2C65-0D91-B5E0-2B58-406515902226}"/>
              </a:ext>
            </a:extLst>
          </p:cNvPr>
          <p:cNvSpPr txBox="1">
            <a:spLocks/>
          </p:cNvSpPr>
          <p:nvPr/>
        </p:nvSpPr>
        <p:spPr>
          <a:xfrm>
            <a:off x="1863539" y="307113"/>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err="1">
                <a:solidFill>
                  <a:srgbClr val="1F3864"/>
                </a:solidFill>
              </a:rPr>
              <a:t>Allgrad</a:t>
            </a:r>
            <a:r>
              <a:rPr lang="en-US" b="1">
                <a:solidFill>
                  <a:srgbClr val="1F3864"/>
                </a:solidFill>
              </a:rPr>
              <a:t> Listserv/Hopkins Groups</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C1F5EE6C-6EDC-6962-7F9E-13FD372B3943}"/>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2" name="TextBox 11">
            <a:extLst>
              <a:ext uri="{FF2B5EF4-FFF2-40B4-BE49-F238E27FC236}">
                <a16:creationId xmlns:a16="http://schemas.microsoft.com/office/drawing/2014/main" id="{DC5D02B2-314B-E8AF-EF48-A0E10BDB305A}"/>
              </a:ext>
            </a:extLst>
          </p:cNvPr>
          <p:cNvSpPr txBox="1"/>
          <p:nvPr/>
        </p:nvSpPr>
        <p:spPr>
          <a:xfrm>
            <a:off x="3251689" y="1842414"/>
            <a:ext cx="5127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0000"/>
                </a:solidFill>
              </a:rPr>
              <a:t>I am manually adding 1st years</a:t>
            </a:r>
            <a:endParaRPr lang="en-US"/>
          </a:p>
        </p:txBody>
      </p:sp>
      <p:sp>
        <p:nvSpPr>
          <p:cNvPr id="2" name="TextBox 1">
            <a:extLst>
              <a:ext uri="{FF2B5EF4-FFF2-40B4-BE49-F238E27FC236}">
                <a16:creationId xmlns:a16="http://schemas.microsoft.com/office/drawing/2014/main" id="{6098F387-9118-4E6D-6C03-DBBC30D74D96}"/>
              </a:ext>
            </a:extLst>
          </p:cNvPr>
          <p:cNvSpPr txBox="1"/>
          <p:nvPr/>
        </p:nvSpPr>
        <p:spPr>
          <a:xfrm>
            <a:off x="409172" y="2518795"/>
            <a:ext cx="11377512"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Program Reps, please send Edna your email lists ASAP! </a:t>
            </a:r>
          </a:p>
          <a:p>
            <a:pPr algn="ctr"/>
            <a:endParaRPr lang="en-US" sz="2800"/>
          </a:p>
          <a:p>
            <a:pPr algn="ctr"/>
            <a:r>
              <a:rPr lang="en-US" sz="2800"/>
              <a:t>I need individual emails, </a:t>
            </a:r>
            <a:r>
              <a:rPr lang="en-US" sz="2800" b="1"/>
              <a:t>NO listservs</a:t>
            </a:r>
            <a:r>
              <a:rPr lang="en-US" sz="2800"/>
              <a:t>!</a:t>
            </a:r>
          </a:p>
          <a:p>
            <a:pPr algn="ctr"/>
            <a:endParaRPr lang="en-US" sz="2800"/>
          </a:p>
          <a:p>
            <a:pPr algn="ctr"/>
            <a:r>
              <a:rPr lang="en-US" sz="1800"/>
              <a:t>Please check all spelling and formatting, emails should be:</a:t>
            </a:r>
          </a:p>
          <a:p>
            <a:pPr algn="ctr"/>
            <a:r>
              <a:rPr lang="en-US" sz="1800"/>
              <a:t> </a:t>
            </a:r>
            <a:r>
              <a:rPr lang="en-US" sz="1800">
                <a:hlinkClick r:id="rId3"/>
              </a:rPr>
              <a:t>JHEDID@jhmi.edu</a:t>
            </a:r>
            <a:r>
              <a:rPr lang="en-US" sz="1800"/>
              <a:t> OR </a:t>
            </a:r>
            <a:r>
              <a:rPr lang="en-US" sz="1800">
                <a:hlinkClick r:id="rId4"/>
              </a:rPr>
              <a:t>JHEDID@jh.edu</a:t>
            </a:r>
            <a:r>
              <a:rPr lang="en-US" sz="1800"/>
              <a:t> OR </a:t>
            </a:r>
            <a:r>
              <a:rPr lang="en-US" sz="1800">
                <a:hlinkClick r:id="rId5"/>
              </a:rPr>
              <a:t>JHEDID@jhu.edu</a:t>
            </a:r>
            <a:endParaRPr lang="en-US" sz="1800"/>
          </a:p>
          <a:p>
            <a:pPr algn="ctr"/>
            <a:endParaRPr lang="en-US" sz="1800"/>
          </a:p>
          <a:p>
            <a:pPr algn="ctr"/>
            <a:r>
              <a:rPr lang="en-US" sz="1800"/>
              <a:t>No special characters such as </a:t>
            </a:r>
            <a:r>
              <a:rPr lang="en-US" sz="1800" b="1"/>
              <a:t>&lt; , - ; ) " }</a:t>
            </a:r>
            <a:r>
              <a:rPr lang="en-US" sz="1800"/>
              <a:t> etc. </a:t>
            </a:r>
          </a:p>
        </p:txBody>
      </p:sp>
      <p:sp>
        <p:nvSpPr>
          <p:cNvPr id="3" name="TextBox 2">
            <a:extLst>
              <a:ext uri="{FF2B5EF4-FFF2-40B4-BE49-F238E27FC236}">
                <a16:creationId xmlns:a16="http://schemas.microsoft.com/office/drawing/2014/main" id="{21B1D99D-4E86-CFAA-0AD2-AB11667A3395}"/>
              </a:ext>
            </a:extLst>
          </p:cNvPr>
          <p:cNvSpPr txBox="1"/>
          <p:nvPr/>
        </p:nvSpPr>
        <p:spPr>
          <a:xfrm>
            <a:off x="357801" y="5969200"/>
            <a:ext cx="114716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0000"/>
                </a:solidFill>
              </a:rPr>
              <a:t>* Full (1st years &amp; beyond) lists are appreciated so I can make sure all SOM are added to the listserv and have access to Hopkins Groups! Thanks! </a:t>
            </a:r>
            <a:endParaRPr lang="en-US" sz="1000"/>
          </a:p>
        </p:txBody>
      </p:sp>
    </p:spTree>
    <p:extLst>
      <p:ext uri="{BB962C8B-B14F-4D97-AF65-F5344CB8AC3E}">
        <p14:creationId xmlns:p14="http://schemas.microsoft.com/office/powerpoint/2010/main" val="334672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2;g216d24f84c5_0_0">
            <a:extLst>
              <a:ext uri="{FF2B5EF4-FFF2-40B4-BE49-F238E27FC236}">
                <a16:creationId xmlns:a16="http://schemas.microsoft.com/office/drawing/2014/main" id="{389D2C65-0D91-B5E0-2B58-406515902226}"/>
              </a:ext>
            </a:extLst>
          </p:cNvPr>
          <p:cNvSpPr txBox="1">
            <a:spLocks/>
          </p:cNvSpPr>
          <p:nvPr/>
        </p:nvSpPr>
        <p:spPr>
          <a:xfrm>
            <a:off x="1863539" y="307113"/>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Use of the </a:t>
            </a:r>
            <a:r>
              <a:rPr lang="en-US" b="1" err="1">
                <a:solidFill>
                  <a:srgbClr val="1F3864"/>
                </a:solidFill>
              </a:rPr>
              <a:t>Allgrad</a:t>
            </a:r>
            <a:r>
              <a:rPr lang="en-US" b="1">
                <a:solidFill>
                  <a:srgbClr val="1F3864"/>
                </a:solidFill>
              </a:rPr>
              <a:t> Listserv</a:t>
            </a:r>
            <a:endParaRPr lang="en-US"/>
          </a:p>
        </p:txBody>
      </p:sp>
      <p:pic>
        <p:nvPicPr>
          <p:cNvPr id="7" name="Google Shape;124;g216d24f84c5_0_0" descr="A blue and yellow graduation cap&#10;&#10;Description automatically generated">
            <a:extLst>
              <a:ext uri="{FF2B5EF4-FFF2-40B4-BE49-F238E27FC236}">
                <a16:creationId xmlns:a16="http://schemas.microsoft.com/office/drawing/2014/main" id="{C1F5EE6C-6EDC-6962-7F9E-13FD372B3943}"/>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2" name="TextBox 11">
            <a:extLst>
              <a:ext uri="{FF2B5EF4-FFF2-40B4-BE49-F238E27FC236}">
                <a16:creationId xmlns:a16="http://schemas.microsoft.com/office/drawing/2014/main" id="{DC5D02B2-314B-E8AF-EF48-A0E10BDB305A}"/>
              </a:ext>
            </a:extLst>
          </p:cNvPr>
          <p:cNvSpPr txBox="1"/>
          <p:nvPr/>
        </p:nvSpPr>
        <p:spPr>
          <a:xfrm>
            <a:off x="3251689" y="1842414"/>
            <a:ext cx="5127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FF0000"/>
              </a:solidFill>
            </a:endParaRPr>
          </a:p>
        </p:txBody>
      </p:sp>
      <p:sp>
        <p:nvSpPr>
          <p:cNvPr id="2" name="TextBox 1">
            <a:extLst>
              <a:ext uri="{FF2B5EF4-FFF2-40B4-BE49-F238E27FC236}">
                <a16:creationId xmlns:a16="http://schemas.microsoft.com/office/drawing/2014/main" id="{6098F387-9118-4E6D-6C03-DBBC30D74D96}"/>
              </a:ext>
            </a:extLst>
          </p:cNvPr>
          <p:cNvSpPr txBox="1"/>
          <p:nvPr/>
        </p:nvSpPr>
        <p:spPr>
          <a:xfrm>
            <a:off x="409172" y="2518795"/>
            <a:ext cx="1137751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 The GSA would kindly like to ask that you all please limit the number of times that you send </a:t>
            </a:r>
            <a:r>
              <a:rPr lang="en-US" sz="2800" b="1"/>
              <a:t>the same event/email</a:t>
            </a:r>
            <a:r>
              <a:rPr lang="en-US" sz="2800"/>
              <a:t> to the listserv.</a:t>
            </a:r>
          </a:p>
          <a:p>
            <a:pPr algn="ctr"/>
            <a:endParaRPr lang="en-US" sz="2800"/>
          </a:p>
          <a:p>
            <a:pPr algn="ctr"/>
            <a:r>
              <a:rPr lang="en-US" sz="2800" err="1"/>
              <a:t>Allgrad</a:t>
            </a:r>
            <a:r>
              <a:rPr lang="en-US" sz="2800"/>
              <a:t> is the primary means of communication for student groups and JHU offices and in many instances the number of emails sent though this resource can be overwhelming to students.</a:t>
            </a:r>
          </a:p>
        </p:txBody>
      </p:sp>
    </p:spTree>
    <p:extLst>
      <p:ext uri="{BB962C8B-B14F-4D97-AF65-F5344CB8AC3E}">
        <p14:creationId xmlns:p14="http://schemas.microsoft.com/office/powerpoint/2010/main" val="163150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4131072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E3864"/>
                </a:solidFill>
              </a:rPr>
              <a:t>Officer</a:t>
            </a:r>
            <a:r>
              <a:rPr lang="en-US" b="1">
                <a:solidFill>
                  <a:srgbClr val="1F3864"/>
                </a:solidFill>
              </a:rPr>
              <a:t>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3472532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F197-50D0-5B3A-B35A-31247F81B724}"/>
              </a:ext>
            </a:extLst>
          </p:cNvPr>
          <p:cNvSpPr>
            <a:spLocks noGrp="1"/>
          </p:cNvSpPr>
          <p:nvPr>
            <p:ph type="title"/>
          </p:nvPr>
        </p:nvSpPr>
        <p:spPr>
          <a:xfrm>
            <a:off x="2328982" y="315963"/>
            <a:ext cx="9073979" cy="1335860"/>
          </a:xfrm>
        </p:spPr>
        <p:txBody>
          <a:bodyPr>
            <a:normAutofit/>
          </a:bodyPr>
          <a:lstStyle/>
          <a:p>
            <a:r>
              <a:rPr lang="en-US" sz="3600" b="1">
                <a:solidFill>
                  <a:srgbClr val="1F3864"/>
                </a:solidFill>
              </a:rPr>
              <a:t>Updated Travel Award Application Form and New Policy Document </a:t>
            </a:r>
          </a:p>
        </p:txBody>
      </p:sp>
      <p:pic>
        <p:nvPicPr>
          <p:cNvPr id="10" name="Google Shape;124;g216d24f84c5_0_0" descr="A blue and yellow graduation cap&#10;&#10;Description automatically generated">
            <a:extLst>
              <a:ext uri="{FF2B5EF4-FFF2-40B4-BE49-F238E27FC236}">
                <a16:creationId xmlns:a16="http://schemas.microsoft.com/office/drawing/2014/main" id="{745B4039-70B6-C87F-AD93-25373721BE56}"/>
              </a:ext>
            </a:extLst>
          </p:cNvPr>
          <p:cNvPicPr preferRelativeResize="0"/>
          <p:nvPr/>
        </p:nvPicPr>
        <p:blipFill rotWithShape="1">
          <a:blip r:embed="rId2">
            <a:alphaModFix/>
          </a:blip>
          <a:srcRect/>
          <a:stretch/>
        </p:blipFill>
        <p:spPr>
          <a:xfrm>
            <a:off x="0" y="-147484"/>
            <a:ext cx="2104849" cy="2104879"/>
          </a:xfrm>
          <a:prstGeom prst="rect">
            <a:avLst/>
          </a:prstGeom>
          <a:noFill/>
          <a:ln>
            <a:noFill/>
          </a:ln>
        </p:spPr>
      </p:pic>
      <p:pic>
        <p:nvPicPr>
          <p:cNvPr id="11" name="Picture 10" descr="A application form with text and numbers&#10;&#10;Description automatically generated">
            <a:extLst>
              <a:ext uri="{FF2B5EF4-FFF2-40B4-BE49-F238E27FC236}">
                <a16:creationId xmlns:a16="http://schemas.microsoft.com/office/drawing/2014/main" id="{5DA1A4CC-CB37-ACAB-C5DD-E8C70B2C45C6}"/>
              </a:ext>
            </a:extLst>
          </p:cNvPr>
          <p:cNvPicPr>
            <a:picLocks noChangeAspect="1"/>
          </p:cNvPicPr>
          <p:nvPr/>
        </p:nvPicPr>
        <p:blipFill>
          <a:blip r:embed="rId3"/>
          <a:stretch>
            <a:fillRect/>
          </a:stretch>
        </p:blipFill>
        <p:spPr>
          <a:xfrm>
            <a:off x="4106119" y="1792474"/>
            <a:ext cx="3772928" cy="4961809"/>
          </a:xfrm>
          <a:prstGeom prst="rect">
            <a:avLst/>
          </a:prstGeom>
          <a:ln>
            <a:solidFill>
              <a:schemeClr val="tx1"/>
            </a:solidFill>
          </a:ln>
        </p:spPr>
      </p:pic>
      <p:pic>
        <p:nvPicPr>
          <p:cNvPr id="12" name="Picture 11" descr="A document with text on it&#10;&#10;Description automatically generated">
            <a:extLst>
              <a:ext uri="{FF2B5EF4-FFF2-40B4-BE49-F238E27FC236}">
                <a16:creationId xmlns:a16="http://schemas.microsoft.com/office/drawing/2014/main" id="{E1C7899B-A444-2690-ED64-CF88525DAC4E}"/>
              </a:ext>
            </a:extLst>
          </p:cNvPr>
          <p:cNvPicPr>
            <a:picLocks noChangeAspect="1"/>
          </p:cNvPicPr>
          <p:nvPr/>
        </p:nvPicPr>
        <p:blipFill>
          <a:blip r:embed="rId4"/>
          <a:stretch>
            <a:fillRect/>
          </a:stretch>
        </p:blipFill>
        <p:spPr>
          <a:xfrm>
            <a:off x="7997834" y="1791154"/>
            <a:ext cx="3826962" cy="4967216"/>
          </a:xfrm>
          <a:prstGeom prst="rect">
            <a:avLst/>
          </a:prstGeom>
          <a:ln>
            <a:solidFill>
              <a:schemeClr val="tx1"/>
            </a:solidFill>
          </a:ln>
        </p:spPr>
      </p:pic>
      <p:pic>
        <p:nvPicPr>
          <p:cNvPr id="3" name="Picture 2" descr="A black and white form with text&#10;&#10;Description automatically generated">
            <a:extLst>
              <a:ext uri="{FF2B5EF4-FFF2-40B4-BE49-F238E27FC236}">
                <a16:creationId xmlns:a16="http://schemas.microsoft.com/office/drawing/2014/main" id="{42433CE1-1BB0-436C-A191-0C558BD03CA1}"/>
              </a:ext>
            </a:extLst>
          </p:cNvPr>
          <p:cNvPicPr>
            <a:picLocks noChangeAspect="1"/>
          </p:cNvPicPr>
          <p:nvPr/>
        </p:nvPicPr>
        <p:blipFill>
          <a:blip r:embed="rId5"/>
          <a:stretch>
            <a:fillRect/>
          </a:stretch>
        </p:blipFill>
        <p:spPr>
          <a:xfrm>
            <a:off x="131710" y="1796733"/>
            <a:ext cx="3773631" cy="4955662"/>
          </a:xfrm>
          <a:prstGeom prst="rect">
            <a:avLst/>
          </a:prstGeom>
          <a:ln>
            <a:solidFill>
              <a:schemeClr val="tx1"/>
            </a:solidFill>
          </a:ln>
        </p:spPr>
      </p:pic>
    </p:spTree>
    <p:extLst>
      <p:ext uri="{BB962C8B-B14F-4D97-AF65-F5344CB8AC3E}">
        <p14:creationId xmlns:p14="http://schemas.microsoft.com/office/powerpoint/2010/main" val="89290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2104844" y="365125"/>
            <a:ext cx="92489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a:buNone/>
            </a:pPr>
            <a:r>
              <a:rPr lang="en-US" b="1">
                <a:solidFill>
                  <a:srgbClr val="1F3864"/>
                </a:solidFill>
              </a:rPr>
              <a:t>Announcements</a:t>
            </a:r>
            <a:endParaRPr/>
          </a:p>
        </p:txBody>
      </p:sp>
      <p:sp>
        <p:nvSpPr>
          <p:cNvPr id="221" name="Google Shape;221;p16"/>
          <p:cNvSpPr txBox="1">
            <a:spLocks noGrp="1"/>
          </p:cNvSpPr>
          <p:nvPr>
            <p:ph type="body" idx="1"/>
          </p:nvPr>
        </p:nvSpPr>
        <p:spPr>
          <a:xfrm>
            <a:off x="2104850" y="1784275"/>
            <a:ext cx="9886800" cy="4784700"/>
          </a:xfrm>
          <a:prstGeom prst="rect">
            <a:avLst/>
          </a:prstGeom>
          <a:noFill/>
          <a:ln>
            <a:noFill/>
          </a:ln>
        </p:spPr>
        <p:txBody>
          <a:bodyPr spcFirstLastPara="1" wrap="square" lIns="91425" tIns="45700" rIns="91425" bIns="45700" anchor="t" anchorCtr="0">
            <a:normAutofit/>
          </a:bodyPr>
          <a:lstStyle/>
          <a:p>
            <a:pPr marL="0" indent="0">
              <a:spcBef>
                <a:spcPts val="0"/>
              </a:spcBef>
              <a:buSzPts val="3200"/>
              <a:buNone/>
            </a:pPr>
            <a:r>
              <a:rPr lang="en-US" sz="3200" u="sng"/>
              <a:t>SOM Committees</a:t>
            </a:r>
            <a:r>
              <a:rPr lang="en-US" sz="3200"/>
              <a:t> </a:t>
            </a:r>
            <a:endParaRPr lang="en-US" sz="2500">
              <a:solidFill>
                <a:schemeClr val="accent1"/>
              </a:solidFill>
            </a:endParaRPr>
          </a:p>
          <a:p>
            <a:pPr indent="-457200">
              <a:buSzPts val="3200"/>
            </a:pPr>
            <a:r>
              <a:rPr lang="en-US" sz="3200">
                <a:solidFill>
                  <a:srgbClr val="FF0000"/>
                </a:solidFill>
              </a:rPr>
              <a:t>WLAC by Estefan</a:t>
            </a:r>
            <a:endParaRPr sz="3200">
              <a:solidFill>
                <a:srgbClr val="000000"/>
              </a:solidFill>
            </a:endParaRPr>
          </a:p>
          <a:p>
            <a:pPr marL="0" lvl="0" indent="0" algn="l" rtl="0">
              <a:lnSpc>
                <a:spcPct val="90000"/>
              </a:lnSpc>
              <a:spcBef>
                <a:spcPts val="1000"/>
              </a:spcBef>
              <a:spcAft>
                <a:spcPts val="0"/>
              </a:spcAft>
              <a:buClr>
                <a:schemeClr val="dk1"/>
              </a:buClr>
              <a:buSzPts val="3200"/>
              <a:buNone/>
            </a:pPr>
            <a:r>
              <a:rPr lang="en-US" sz="3200" u="sng"/>
              <a:t>Program Reps/Student Groups</a:t>
            </a:r>
            <a:endParaRPr/>
          </a:p>
          <a:p>
            <a:pPr marL="0" lvl="0" indent="0" algn="l" rtl="0">
              <a:lnSpc>
                <a:spcPct val="90000"/>
              </a:lnSpc>
              <a:spcBef>
                <a:spcPts val="1000"/>
              </a:spcBef>
              <a:spcAft>
                <a:spcPts val="0"/>
              </a:spcAft>
              <a:buClr>
                <a:schemeClr val="dk1"/>
              </a:buClr>
              <a:buSzPts val="3200"/>
              <a:buNone/>
            </a:pPr>
            <a:endParaRPr sz="3200" u="sng"/>
          </a:p>
          <a:p>
            <a:pPr marL="0" lvl="0" indent="0" algn="l" rtl="0">
              <a:lnSpc>
                <a:spcPct val="90000"/>
              </a:lnSpc>
              <a:spcBef>
                <a:spcPts val="1000"/>
              </a:spcBef>
              <a:spcAft>
                <a:spcPts val="0"/>
              </a:spcAft>
              <a:buClr>
                <a:schemeClr val="dk1"/>
              </a:buClr>
              <a:buSzPts val="3200"/>
              <a:buNone/>
            </a:pPr>
            <a:r>
              <a:rPr lang="en-US" sz="3200" u="sng"/>
              <a:t>Misc.</a:t>
            </a:r>
            <a:endParaRPr sz="2103">
              <a:solidFill>
                <a:schemeClr val="accent1"/>
              </a:solidFill>
            </a:endParaRPr>
          </a:p>
        </p:txBody>
      </p:sp>
      <p:pic>
        <p:nvPicPr>
          <p:cNvPr id="222" name="Google Shape;222;p16"/>
          <p:cNvPicPr preferRelativeResize="0"/>
          <p:nvPr/>
        </p:nvPicPr>
        <p:blipFill rotWithShape="1">
          <a:blip r:embed="rId3">
            <a:alphaModFix/>
          </a:blip>
          <a:srcRect/>
          <a:stretch/>
        </p:blipFill>
        <p:spPr>
          <a:xfrm>
            <a:off x="0" y="0"/>
            <a:ext cx="2104849" cy="210487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algn="ctr"/>
            <a:r>
              <a:rPr lang="en-US" b="1">
                <a:solidFill>
                  <a:srgbClr val="1F3864"/>
                </a:solidFill>
              </a:rPr>
              <a:t>Updates from the WLAC</a:t>
            </a: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
        <p:nvSpPr>
          <p:cNvPr id="5" name="Text Placeholder 4">
            <a:extLst>
              <a:ext uri="{FF2B5EF4-FFF2-40B4-BE49-F238E27FC236}">
                <a16:creationId xmlns:a16="http://schemas.microsoft.com/office/drawing/2014/main" id="{20CDE957-C01F-8477-F602-5CBC6619F5FD}"/>
              </a:ext>
            </a:extLst>
          </p:cNvPr>
          <p:cNvSpPr>
            <a:spLocks noGrp="1"/>
          </p:cNvSpPr>
          <p:nvPr>
            <p:ph type="body" idx="1"/>
          </p:nvPr>
        </p:nvSpPr>
        <p:spPr/>
        <p:txBody>
          <a:bodyPr>
            <a:normAutofit fontScale="85000" lnSpcReduction="10000"/>
          </a:bodyPr>
          <a:lstStyle/>
          <a:p>
            <a:r>
              <a:rPr lang="en-US"/>
              <a:t>I had recently been appointed as student advisor in the Welch Library Advisory Committee and had my meeting recently.</a:t>
            </a:r>
            <a:br>
              <a:rPr lang="en-US"/>
            </a:br>
            <a:endParaRPr lang="en-US"/>
          </a:p>
          <a:p>
            <a:r>
              <a:rPr lang="en-US"/>
              <a:t>A survey was conducted to better represent the wishes of the Ph.D. SOM student body.</a:t>
            </a:r>
            <a:br>
              <a:rPr lang="en-US"/>
            </a:br>
            <a:endParaRPr lang="en-US"/>
          </a:p>
          <a:p>
            <a:r>
              <a:rPr lang="en-US"/>
              <a:t>I have all questions and answers prepared onto a FAQ document that I plan to send to the student body once all details are completed and made to fully represent the thoughts of WLAC. </a:t>
            </a:r>
            <a:br>
              <a:rPr lang="en-US"/>
            </a:br>
            <a:endParaRPr lang="en-US"/>
          </a:p>
          <a:p>
            <a:r>
              <a:rPr lang="en-US"/>
              <a:t>I will also work with WLAC to disseminate information, so future surveys as well as information about the WL will be made available soon.</a:t>
            </a:r>
          </a:p>
        </p:txBody>
      </p:sp>
    </p:spTree>
    <p:extLst>
      <p:ext uri="{BB962C8B-B14F-4D97-AF65-F5344CB8AC3E}">
        <p14:creationId xmlns:p14="http://schemas.microsoft.com/office/powerpoint/2010/main" val="2594561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g164a1a796d4_3_12"/>
          <p:cNvSpPr txBox="1">
            <a:spLocks noGrp="1"/>
          </p:cNvSpPr>
          <p:nvPr>
            <p:ph type="title"/>
          </p:nvPr>
        </p:nvSpPr>
        <p:spPr>
          <a:xfrm>
            <a:off x="1541833" y="2848688"/>
            <a:ext cx="9249000" cy="1325700"/>
          </a:xfrm>
          <a:prstGeom prst="rect">
            <a:avLst/>
          </a:prstGeom>
          <a:noFill/>
          <a:ln>
            <a:noFill/>
          </a:ln>
        </p:spPr>
        <p:txBody>
          <a:bodyPr spcFirstLastPara="1" wrap="square" lIns="91425" tIns="45700" rIns="91425" bIns="45700" anchor="ctr" anchorCtr="0">
            <a:normAutofit/>
          </a:bodyPr>
          <a:lstStyle/>
          <a:p>
            <a:pPr algn="ctr"/>
            <a:r>
              <a:rPr lang="en-US" sz="5000" b="1">
                <a:solidFill>
                  <a:srgbClr val="1F3864"/>
                </a:solidFill>
              </a:rPr>
              <a:t>Dr. Peter Espenshade </a:t>
            </a:r>
            <a:br>
              <a:rPr lang="en-US" sz="5000" b="1">
                <a:solidFill>
                  <a:srgbClr val="1F3864"/>
                </a:solidFill>
              </a:rPr>
            </a:br>
            <a:r>
              <a:rPr lang="en-US" sz="2200" b="1">
                <a:solidFill>
                  <a:srgbClr val="1F3864"/>
                </a:solidFill>
              </a:rPr>
              <a:t>(He/Him/His)</a:t>
            </a:r>
            <a:endParaRPr lang="en-US" sz="5000" b="1">
              <a:solidFill>
                <a:srgbClr val="1F3864"/>
              </a:solidFill>
            </a:endParaRPr>
          </a:p>
        </p:txBody>
      </p:sp>
      <p:sp>
        <p:nvSpPr>
          <p:cNvPr id="110" name="Google Shape;110;g164a1a796d4_3_12"/>
          <p:cNvSpPr txBox="1">
            <a:spLocks noGrp="1"/>
          </p:cNvSpPr>
          <p:nvPr>
            <p:ph type="title"/>
          </p:nvPr>
        </p:nvSpPr>
        <p:spPr>
          <a:xfrm>
            <a:off x="1470169" y="4020588"/>
            <a:ext cx="9249000" cy="1325700"/>
          </a:xfrm>
          <a:prstGeom prst="rect">
            <a:avLst/>
          </a:prstGeom>
          <a:noFill/>
          <a:ln>
            <a:noFill/>
          </a:ln>
        </p:spPr>
        <p:txBody>
          <a:bodyPr spcFirstLastPara="1" wrap="square" lIns="91425" tIns="45700" rIns="91425" bIns="45700" anchor="ctr" anchorCtr="0">
            <a:normAutofit/>
          </a:bodyPr>
          <a:lstStyle/>
          <a:p>
            <a:pPr algn="ctr"/>
            <a:r>
              <a:rPr lang="en-US" sz="3000" b="1">
                <a:solidFill>
                  <a:schemeClr val="accent1"/>
                </a:solidFill>
              </a:rPr>
              <a:t>Associate Dean for Graduate Biomedical Education </a:t>
            </a:r>
          </a:p>
        </p:txBody>
      </p:sp>
      <p:pic>
        <p:nvPicPr>
          <p:cNvPr id="2" name="Picture 1" descr="A person wearing glasses and a plaid shirt&#10;&#10;Description automatically generated">
            <a:extLst>
              <a:ext uri="{FF2B5EF4-FFF2-40B4-BE49-F238E27FC236}">
                <a16:creationId xmlns:a16="http://schemas.microsoft.com/office/drawing/2014/main" id="{039A6D41-D672-C693-B4EB-1213D14E666F}"/>
              </a:ext>
            </a:extLst>
          </p:cNvPr>
          <p:cNvPicPr>
            <a:picLocks noChangeAspect="1"/>
          </p:cNvPicPr>
          <p:nvPr/>
        </p:nvPicPr>
        <p:blipFill>
          <a:blip r:embed="rId3"/>
          <a:stretch>
            <a:fillRect/>
          </a:stretch>
        </p:blipFill>
        <p:spPr>
          <a:xfrm>
            <a:off x="4813300" y="183896"/>
            <a:ext cx="2565400" cy="2731008"/>
          </a:xfrm>
          <a:prstGeom prst="rect">
            <a:avLst/>
          </a:prstGeom>
        </p:spPr>
      </p:pic>
      <p:sp>
        <p:nvSpPr>
          <p:cNvPr id="3" name="TextBox 2">
            <a:extLst>
              <a:ext uri="{FF2B5EF4-FFF2-40B4-BE49-F238E27FC236}">
                <a16:creationId xmlns:a16="http://schemas.microsoft.com/office/drawing/2014/main" id="{D52F75A7-E877-BFB6-7258-DE5ECC4751BF}"/>
              </a:ext>
            </a:extLst>
          </p:cNvPr>
          <p:cNvSpPr txBox="1"/>
          <p:nvPr/>
        </p:nvSpPr>
        <p:spPr>
          <a:xfrm>
            <a:off x="2765424" y="5172074"/>
            <a:ext cx="66516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Email: </a:t>
            </a:r>
            <a:r>
              <a:rPr lang="en-US" sz="2400">
                <a:hlinkClick r:id="rId4"/>
              </a:rPr>
              <a:t>peter.espenshade@jhmi.edu</a:t>
            </a:r>
            <a:endParaRPr lang="en-US" sz="2400"/>
          </a:p>
          <a:p>
            <a:endParaRPr lang="en-US" sz="2400"/>
          </a:p>
        </p:txBody>
      </p:sp>
    </p:spTree>
    <p:extLst>
      <p:ext uri="{BB962C8B-B14F-4D97-AF65-F5344CB8AC3E}">
        <p14:creationId xmlns:p14="http://schemas.microsoft.com/office/powerpoint/2010/main" val="3187189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32" name="Google Shape;232;g252691d809a_0_28"/>
          <p:cNvPicPr preferRelativeResize="0"/>
          <p:nvPr/>
        </p:nvPicPr>
        <p:blipFill rotWithShape="1">
          <a:blip r:embed="rId3">
            <a:alphaModFix/>
          </a:blip>
          <a:srcRect/>
          <a:stretch/>
        </p:blipFill>
        <p:spPr>
          <a:xfrm>
            <a:off x="44024" y="824434"/>
            <a:ext cx="6033499" cy="6033566"/>
          </a:xfrm>
          <a:prstGeom prst="rect">
            <a:avLst/>
          </a:prstGeom>
          <a:noFill/>
          <a:ln>
            <a:noFill/>
          </a:ln>
        </p:spPr>
      </p:pic>
      <p:sp>
        <p:nvSpPr>
          <p:cNvPr id="234" name="Google Shape;234;g252691d809a_0_28"/>
          <p:cNvSpPr txBox="1">
            <a:spLocks noGrp="1"/>
          </p:cNvSpPr>
          <p:nvPr>
            <p:ph type="title" idx="4294967295"/>
          </p:nvPr>
        </p:nvSpPr>
        <p:spPr>
          <a:xfrm>
            <a:off x="1395307" y="99550"/>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THANK YOU!</a:t>
            </a:r>
            <a:endParaRPr/>
          </a:p>
        </p:txBody>
      </p:sp>
      <p:grpSp>
        <p:nvGrpSpPr>
          <p:cNvPr id="5" name="Group 4">
            <a:extLst>
              <a:ext uri="{FF2B5EF4-FFF2-40B4-BE49-F238E27FC236}">
                <a16:creationId xmlns:a16="http://schemas.microsoft.com/office/drawing/2014/main" id="{AA1B9D1D-CACD-76D2-9C81-AFE02EE1BBFF}"/>
              </a:ext>
            </a:extLst>
          </p:cNvPr>
          <p:cNvGrpSpPr/>
          <p:nvPr/>
        </p:nvGrpSpPr>
        <p:grpSpPr>
          <a:xfrm>
            <a:off x="5108318" y="1418863"/>
            <a:ext cx="7302569" cy="4961605"/>
            <a:chOff x="5270992" y="1487358"/>
            <a:chExt cx="7302569" cy="4961605"/>
          </a:xfrm>
        </p:grpSpPr>
        <p:sp>
          <p:nvSpPr>
            <p:cNvPr id="228" name="Google Shape;228;g252691d809a_0_28"/>
            <p:cNvSpPr txBox="1"/>
            <p:nvPr/>
          </p:nvSpPr>
          <p:spPr>
            <a:xfrm>
              <a:off x="7587720" y="5335480"/>
              <a:ext cx="3960931" cy="11134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jhu.campusgroups.com/</a:t>
              </a:r>
              <a:r>
                <a:rPr lang="en-US" sz="2400" b="0" i="0" u="none" strike="noStrike" cap="none" err="1">
                  <a:solidFill>
                    <a:schemeClr val="dk1"/>
                  </a:solidFill>
                  <a:latin typeface="Arial"/>
                  <a:ea typeface="Arial"/>
                  <a:cs typeface="Arial"/>
                  <a:sym typeface="Arial"/>
                </a:rPr>
                <a:t>gsa</a:t>
              </a:r>
              <a:endParaRPr sz="2400" b="0" i="0" u="none" strike="noStrike" cap="none" err="1">
                <a:solidFill>
                  <a:schemeClr val="dk1"/>
                </a:solidFill>
                <a:latin typeface="Arial"/>
                <a:ea typeface="Arial"/>
                <a:cs typeface="Arial"/>
                <a:sym typeface="Arial"/>
              </a:endParaRPr>
            </a:p>
          </p:txBody>
        </p:sp>
        <p:pic>
          <p:nvPicPr>
            <p:cNvPr id="229" name="Google Shape;229;g252691d809a_0_28"/>
            <p:cNvPicPr preferRelativeResize="0"/>
            <p:nvPr/>
          </p:nvPicPr>
          <p:blipFill rotWithShape="1">
            <a:blip r:embed="rId4">
              <a:alphaModFix/>
            </a:blip>
            <a:srcRect/>
            <a:stretch/>
          </p:blipFill>
          <p:spPr>
            <a:xfrm>
              <a:off x="6191763" y="1487358"/>
              <a:ext cx="769232" cy="769231"/>
            </a:xfrm>
            <a:prstGeom prst="rect">
              <a:avLst/>
            </a:prstGeom>
            <a:noFill/>
            <a:ln>
              <a:noFill/>
            </a:ln>
          </p:spPr>
        </p:pic>
        <p:pic>
          <p:nvPicPr>
            <p:cNvPr id="230" name="Google Shape;230;g252691d809a_0_28" descr="Facebook App Logos, Icons, and Use Guidelines | Brand Resource Center"/>
            <p:cNvPicPr preferRelativeResize="0"/>
            <p:nvPr/>
          </p:nvPicPr>
          <p:blipFill rotWithShape="1">
            <a:blip r:embed="rId5">
              <a:alphaModFix/>
            </a:blip>
            <a:srcRect/>
            <a:stretch/>
          </p:blipFill>
          <p:spPr>
            <a:xfrm>
              <a:off x="6191763" y="2745297"/>
              <a:ext cx="769232" cy="769231"/>
            </a:xfrm>
            <a:prstGeom prst="rect">
              <a:avLst/>
            </a:prstGeom>
            <a:noFill/>
            <a:ln>
              <a:noFill/>
            </a:ln>
          </p:spPr>
        </p:pic>
        <p:pic>
          <p:nvPicPr>
            <p:cNvPr id="231" name="Google Shape;231;g252691d809a_0_28" descr="twitter-transparent-app-2 | IPSF"/>
            <p:cNvPicPr preferRelativeResize="0"/>
            <p:nvPr/>
          </p:nvPicPr>
          <p:blipFill rotWithShape="1">
            <a:blip r:embed="rId6">
              <a:alphaModFix/>
            </a:blip>
            <a:srcRect l="10823" r="11079"/>
            <a:stretch/>
          </p:blipFill>
          <p:spPr>
            <a:xfrm>
              <a:off x="6215170" y="3997307"/>
              <a:ext cx="722419" cy="837267"/>
            </a:xfrm>
            <a:prstGeom prst="rect">
              <a:avLst/>
            </a:prstGeom>
            <a:noFill/>
            <a:ln>
              <a:noFill/>
            </a:ln>
          </p:spPr>
        </p:pic>
        <p:pic>
          <p:nvPicPr>
            <p:cNvPr id="233" name="Google Shape;233;g252691d809a_0_28"/>
            <p:cNvPicPr preferRelativeResize="0"/>
            <p:nvPr/>
          </p:nvPicPr>
          <p:blipFill rotWithShape="1">
            <a:blip r:embed="rId7">
              <a:alphaModFix/>
            </a:blip>
            <a:srcRect/>
            <a:stretch/>
          </p:blipFill>
          <p:spPr>
            <a:xfrm>
              <a:off x="5270992" y="5053036"/>
              <a:ext cx="2285425" cy="1247950"/>
            </a:xfrm>
            <a:prstGeom prst="rect">
              <a:avLst/>
            </a:prstGeom>
            <a:noFill/>
            <a:ln>
              <a:noFill/>
            </a:ln>
          </p:spPr>
        </p:pic>
        <p:sp>
          <p:nvSpPr>
            <p:cNvPr id="2" name="Google Shape;228;g252691d809a_0_28">
              <a:extLst>
                <a:ext uri="{FF2B5EF4-FFF2-40B4-BE49-F238E27FC236}">
                  <a16:creationId xmlns:a16="http://schemas.microsoft.com/office/drawing/2014/main" id="{3CB43833-476E-145C-00A3-46E19B18D75E}"/>
                </a:ext>
              </a:extLst>
            </p:cNvPr>
            <p:cNvSpPr txBox="1"/>
            <p:nvPr/>
          </p:nvSpPr>
          <p:spPr>
            <a:xfrm>
              <a:off x="7573500" y="1601002"/>
              <a:ext cx="5000061" cy="541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@jhmi.gsa</a:t>
              </a:r>
              <a:endParaRPr sz="1200" b="0" i="0" u="none" strike="noStrike" cap="none">
                <a:solidFill>
                  <a:srgbClr val="000000"/>
                </a:solidFill>
                <a:latin typeface="Arial"/>
                <a:ea typeface="Arial"/>
                <a:cs typeface="Arial"/>
                <a:sym typeface="Arial"/>
              </a:endParaRPr>
            </a:p>
          </p:txBody>
        </p:sp>
        <p:sp>
          <p:nvSpPr>
            <p:cNvPr id="3" name="Google Shape;228;g252691d809a_0_28">
              <a:extLst>
                <a:ext uri="{FF2B5EF4-FFF2-40B4-BE49-F238E27FC236}">
                  <a16:creationId xmlns:a16="http://schemas.microsoft.com/office/drawing/2014/main" id="{9349C7F5-8EDB-A1CB-EF36-CE865217AB87}"/>
                </a:ext>
              </a:extLst>
            </p:cNvPr>
            <p:cNvSpPr txBox="1"/>
            <p:nvPr/>
          </p:nvSpPr>
          <p:spPr>
            <a:xfrm>
              <a:off x="7573499" y="2903785"/>
              <a:ext cx="4384722" cy="541941"/>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Johns Hopkins Medicine GSA</a:t>
              </a:r>
              <a:endParaRPr b="0" i="0" u="none" strike="noStrike" cap="none">
                <a:solidFill>
                  <a:srgbClr val="000000"/>
                </a:solidFill>
                <a:latin typeface="Arial"/>
                <a:ea typeface="Arial"/>
                <a:cs typeface="Arial"/>
                <a:sym typeface="Arial"/>
              </a:endParaRPr>
            </a:p>
          </p:txBody>
        </p:sp>
        <p:sp>
          <p:nvSpPr>
            <p:cNvPr id="4" name="Google Shape;228;g252691d809a_0_28">
              <a:extLst>
                <a:ext uri="{FF2B5EF4-FFF2-40B4-BE49-F238E27FC236}">
                  <a16:creationId xmlns:a16="http://schemas.microsoft.com/office/drawing/2014/main" id="{2DBC27F3-9210-E27B-6F0E-AB328602ADC9}"/>
                </a:ext>
              </a:extLst>
            </p:cNvPr>
            <p:cNvSpPr txBox="1"/>
            <p:nvPr/>
          </p:nvSpPr>
          <p:spPr>
            <a:xfrm>
              <a:off x="7573500" y="4173117"/>
              <a:ext cx="5000061" cy="541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a:t>
              </a:r>
              <a:r>
                <a:rPr lang="en-US" sz="2400">
                  <a:solidFill>
                    <a:schemeClr val="dk1"/>
                  </a:solidFill>
                </a:rPr>
                <a:t>jhmi_gsa</a:t>
              </a:r>
              <a:endParaRPr sz="12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g164a1a796d4_3_12"/>
          <p:cNvSpPr txBox="1">
            <a:spLocks noGrp="1"/>
          </p:cNvSpPr>
          <p:nvPr>
            <p:ph type="title"/>
          </p:nvPr>
        </p:nvSpPr>
        <p:spPr>
          <a:xfrm>
            <a:off x="1541833" y="2848688"/>
            <a:ext cx="9249000" cy="1325700"/>
          </a:xfrm>
          <a:prstGeom prst="rect">
            <a:avLst/>
          </a:prstGeom>
          <a:noFill/>
          <a:ln>
            <a:noFill/>
          </a:ln>
        </p:spPr>
        <p:txBody>
          <a:bodyPr spcFirstLastPara="1" wrap="square" lIns="91425" tIns="45700" rIns="91425" bIns="45700" anchor="ctr" anchorCtr="0">
            <a:normAutofit/>
          </a:bodyPr>
          <a:lstStyle/>
          <a:p>
            <a:pPr algn="ctr"/>
            <a:r>
              <a:rPr lang="en-US" sz="5000" b="1">
                <a:solidFill>
                  <a:srgbClr val="1F3864"/>
                </a:solidFill>
              </a:rPr>
              <a:t>Dr. Andrea Young </a:t>
            </a:r>
            <a:br>
              <a:rPr lang="en-US" sz="5000" b="1">
                <a:solidFill>
                  <a:srgbClr val="1F3864"/>
                </a:solidFill>
              </a:rPr>
            </a:br>
            <a:r>
              <a:rPr lang="en-US" sz="2200" b="1">
                <a:solidFill>
                  <a:srgbClr val="1F3864"/>
                </a:solidFill>
              </a:rPr>
              <a:t>(She/Her/Hers)</a:t>
            </a:r>
            <a:endParaRPr lang="en-US" sz="5000" b="1">
              <a:solidFill>
                <a:srgbClr val="1F3864"/>
              </a:solidFill>
            </a:endParaRPr>
          </a:p>
        </p:txBody>
      </p:sp>
      <p:sp>
        <p:nvSpPr>
          <p:cNvPr id="110" name="Google Shape;110;g164a1a796d4_3_12"/>
          <p:cNvSpPr txBox="1">
            <a:spLocks noGrp="1"/>
          </p:cNvSpPr>
          <p:nvPr>
            <p:ph type="title"/>
          </p:nvPr>
        </p:nvSpPr>
        <p:spPr>
          <a:xfrm>
            <a:off x="1540019" y="3969788"/>
            <a:ext cx="9249000" cy="1325700"/>
          </a:xfrm>
          <a:prstGeom prst="rect">
            <a:avLst/>
          </a:prstGeom>
          <a:noFill/>
          <a:ln>
            <a:noFill/>
          </a:ln>
        </p:spPr>
        <p:txBody>
          <a:bodyPr spcFirstLastPara="1" wrap="square" lIns="91425" tIns="45700" rIns="91425" bIns="45700" anchor="ctr" anchorCtr="0">
            <a:normAutofit/>
          </a:bodyPr>
          <a:lstStyle/>
          <a:p>
            <a:pPr algn="ctr"/>
            <a:r>
              <a:rPr lang="en-US" sz="3000" b="1">
                <a:solidFill>
                  <a:schemeClr val="accent1"/>
                </a:solidFill>
              </a:rPr>
              <a:t>Assistant Dean for Graduate Biomedical Education &amp; Graduate Student Diversity</a:t>
            </a:r>
            <a:endParaRPr lang="en-US"/>
          </a:p>
        </p:txBody>
      </p:sp>
      <p:pic>
        <p:nvPicPr>
          <p:cNvPr id="3" name="Picture 2" descr="Headshot of Andrea S. Young">
            <a:extLst>
              <a:ext uri="{FF2B5EF4-FFF2-40B4-BE49-F238E27FC236}">
                <a16:creationId xmlns:a16="http://schemas.microsoft.com/office/drawing/2014/main" id="{D651DD61-A65A-EA8D-F38E-7AD84D5A1360}"/>
              </a:ext>
            </a:extLst>
          </p:cNvPr>
          <p:cNvPicPr>
            <a:picLocks noChangeAspect="1"/>
          </p:cNvPicPr>
          <p:nvPr/>
        </p:nvPicPr>
        <p:blipFill>
          <a:blip r:embed="rId3"/>
          <a:stretch>
            <a:fillRect/>
          </a:stretch>
        </p:blipFill>
        <p:spPr>
          <a:xfrm>
            <a:off x="4978400" y="177800"/>
            <a:ext cx="2235200" cy="2787650"/>
          </a:xfrm>
          <a:prstGeom prst="rect">
            <a:avLst/>
          </a:prstGeom>
        </p:spPr>
      </p:pic>
      <p:sp>
        <p:nvSpPr>
          <p:cNvPr id="5" name="TextBox 4">
            <a:extLst>
              <a:ext uri="{FF2B5EF4-FFF2-40B4-BE49-F238E27FC236}">
                <a16:creationId xmlns:a16="http://schemas.microsoft.com/office/drawing/2014/main" id="{AD5532BA-B3D9-A769-D5CE-0B8A2B7DF164}"/>
              </a:ext>
            </a:extLst>
          </p:cNvPr>
          <p:cNvSpPr txBox="1"/>
          <p:nvPr/>
        </p:nvSpPr>
        <p:spPr>
          <a:xfrm>
            <a:off x="2771774" y="5299074"/>
            <a:ext cx="66516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Email: </a:t>
            </a:r>
            <a:r>
              <a:rPr lang="en-US" sz="2400">
                <a:hlinkClick r:id="rId4"/>
              </a:rPr>
              <a:t>ayoung90@jhmi.edu</a:t>
            </a:r>
            <a:r>
              <a:rPr lang="en-US" sz="2400"/>
              <a:t> </a:t>
            </a:r>
          </a:p>
          <a:p>
            <a:pPr algn="ctr"/>
            <a:endParaRPr lang="en-US" sz="2000"/>
          </a:p>
        </p:txBody>
      </p:sp>
    </p:spTree>
    <p:extLst>
      <p:ext uri="{BB962C8B-B14F-4D97-AF65-F5344CB8AC3E}">
        <p14:creationId xmlns:p14="http://schemas.microsoft.com/office/powerpoint/2010/main" val="248694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g164a1a796d4_3_12"/>
          <p:cNvSpPr txBox="1">
            <a:spLocks noGrp="1"/>
          </p:cNvSpPr>
          <p:nvPr>
            <p:ph type="title"/>
          </p:nvPr>
        </p:nvSpPr>
        <p:spPr>
          <a:xfrm>
            <a:off x="1541833" y="2848688"/>
            <a:ext cx="9249000" cy="1325700"/>
          </a:xfrm>
          <a:prstGeom prst="rect">
            <a:avLst/>
          </a:prstGeom>
          <a:noFill/>
          <a:ln>
            <a:noFill/>
          </a:ln>
        </p:spPr>
        <p:txBody>
          <a:bodyPr spcFirstLastPara="1" wrap="square" lIns="91425" tIns="45700" rIns="91425" bIns="45700" anchor="ctr" anchorCtr="0">
            <a:normAutofit/>
          </a:bodyPr>
          <a:lstStyle/>
          <a:p>
            <a:pPr algn="ctr"/>
            <a:r>
              <a:rPr lang="en-US" sz="5000" b="1">
                <a:solidFill>
                  <a:srgbClr val="1F3864"/>
                </a:solidFill>
              </a:rPr>
              <a:t>Kristina Nance, MS</a:t>
            </a:r>
            <a:br>
              <a:rPr lang="en-US" sz="5000" b="1">
                <a:solidFill>
                  <a:srgbClr val="1F3864"/>
                </a:solidFill>
              </a:rPr>
            </a:br>
            <a:r>
              <a:rPr lang="en-US" sz="2200" b="1">
                <a:solidFill>
                  <a:srgbClr val="1F3864"/>
                </a:solidFill>
              </a:rPr>
              <a:t>(She/Her/Hers)</a:t>
            </a:r>
          </a:p>
        </p:txBody>
      </p:sp>
      <p:sp>
        <p:nvSpPr>
          <p:cNvPr id="110" name="Google Shape;110;g164a1a796d4_3_12"/>
          <p:cNvSpPr txBox="1">
            <a:spLocks noGrp="1"/>
          </p:cNvSpPr>
          <p:nvPr>
            <p:ph type="title"/>
          </p:nvPr>
        </p:nvSpPr>
        <p:spPr>
          <a:xfrm>
            <a:off x="1540019" y="3887238"/>
            <a:ext cx="9249000" cy="1325700"/>
          </a:xfrm>
          <a:prstGeom prst="rect">
            <a:avLst/>
          </a:prstGeom>
          <a:noFill/>
          <a:ln>
            <a:noFill/>
          </a:ln>
        </p:spPr>
        <p:txBody>
          <a:bodyPr spcFirstLastPara="1" wrap="square" lIns="91425" tIns="45700" rIns="91425" bIns="45700" anchor="ctr" anchorCtr="0">
            <a:normAutofit/>
          </a:bodyPr>
          <a:lstStyle/>
          <a:p>
            <a:pPr algn="ctr"/>
            <a:r>
              <a:rPr lang="en-US" sz="3000" b="1">
                <a:solidFill>
                  <a:schemeClr val="accent1"/>
                </a:solidFill>
              </a:rPr>
              <a:t>Assistant Director for Graduate Student Experience &amp; Diversity</a:t>
            </a:r>
            <a:endParaRPr lang="en-US">
              <a:solidFill>
                <a:schemeClr val="accent1"/>
              </a:solidFill>
            </a:endParaRPr>
          </a:p>
        </p:txBody>
      </p:sp>
      <p:pic>
        <p:nvPicPr>
          <p:cNvPr id="2" name="Picture 1" descr="Kristina Nance">
            <a:extLst>
              <a:ext uri="{FF2B5EF4-FFF2-40B4-BE49-F238E27FC236}">
                <a16:creationId xmlns:a16="http://schemas.microsoft.com/office/drawing/2014/main" id="{A93FB7DB-7ECD-C99C-66A0-97BF211877F4}"/>
              </a:ext>
            </a:extLst>
          </p:cNvPr>
          <p:cNvPicPr>
            <a:picLocks noChangeAspect="1"/>
          </p:cNvPicPr>
          <p:nvPr/>
        </p:nvPicPr>
        <p:blipFill>
          <a:blip r:embed="rId3"/>
          <a:stretch>
            <a:fillRect/>
          </a:stretch>
        </p:blipFill>
        <p:spPr>
          <a:xfrm>
            <a:off x="4724400" y="247650"/>
            <a:ext cx="2743200" cy="2743200"/>
          </a:xfrm>
          <a:prstGeom prst="rect">
            <a:avLst/>
          </a:prstGeom>
        </p:spPr>
      </p:pic>
      <p:sp>
        <p:nvSpPr>
          <p:cNvPr id="5" name="TextBox 4">
            <a:extLst>
              <a:ext uri="{FF2B5EF4-FFF2-40B4-BE49-F238E27FC236}">
                <a16:creationId xmlns:a16="http://schemas.microsoft.com/office/drawing/2014/main" id="{9759CE77-EC48-AFD0-D50E-FA66ACF0595F}"/>
              </a:ext>
            </a:extLst>
          </p:cNvPr>
          <p:cNvSpPr txBox="1"/>
          <p:nvPr/>
        </p:nvSpPr>
        <p:spPr>
          <a:xfrm>
            <a:off x="2771774" y="5216524"/>
            <a:ext cx="66516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Email: </a:t>
            </a:r>
            <a:r>
              <a:rPr lang="en-US" sz="2400">
                <a:hlinkClick r:id="rId4"/>
              </a:rPr>
              <a:t>knance2@jh.edu</a:t>
            </a:r>
            <a:endParaRPr lang="en-US" sz="2400"/>
          </a:p>
        </p:txBody>
      </p:sp>
    </p:spTree>
    <p:extLst>
      <p:ext uri="{BB962C8B-B14F-4D97-AF65-F5344CB8AC3E}">
        <p14:creationId xmlns:p14="http://schemas.microsoft.com/office/powerpoint/2010/main" val="182672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g164a1a796d4_3_12"/>
          <p:cNvSpPr txBox="1">
            <a:spLocks noGrp="1"/>
          </p:cNvSpPr>
          <p:nvPr>
            <p:ph type="title"/>
          </p:nvPr>
        </p:nvSpPr>
        <p:spPr>
          <a:xfrm>
            <a:off x="1541833" y="2848688"/>
            <a:ext cx="9249000" cy="1325700"/>
          </a:xfrm>
          <a:prstGeom prst="rect">
            <a:avLst/>
          </a:prstGeom>
          <a:noFill/>
          <a:ln>
            <a:noFill/>
          </a:ln>
        </p:spPr>
        <p:txBody>
          <a:bodyPr spcFirstLastPara="1" wrap="square" lIns="91425" tIns="45700" rIns="91425" bIns="45700" anchor="ctr" anchorCtr="0">
            <a:normAutofit/>
          </a:bodyPr>
          <a:lstStyle/>
          <a:p>
            <a:pPr algn="ctr"/>
            <a:r>
              <a:rPr lang="en-US" sz="5000" b="1">
                <a:solidFill>
                  <a:srgbClr val="1F3864"/>
                </a:solidFill>
              </a:rPr>
              <a:t>Dr. Katie Labor </a:t>
            </a:r>
            <a:br>
              <a:rPr lang="en-US" sz="5000" b="1">
                <a:solidFill>
                  <a:srgbClr val="1F3864"/>
                </a:solidFill>
              </a:rPr>
            </a:br>
            <a:r>
              <a:rPr lang="en-US" sz="2400">
                <a:solidFill>
                  <a:srgbClr val="1F3864"/>
                </a:solidFill>
              </a:rPr>
              <a:t>(she/her/hers)</a:t>
            </a:r>
          </a:p>
        </p:txBody>
      </p:sp>
      <p:sp>
        <p:nvSpPr>
          <p:cNvPr id="110" name="Google Shape;110;g164a1a796d4_3_12"/>
          <p:cNvSpPr txBox="1">
            <a:spLocks noGrp="1"/>
          </p:cNvSpPr>
          <p:nvPr>
            <p:ph type="title"/>
          </p:nvPr>
        </p:nvSpPr>
        <p:spPr>
          <a:xfrm>
            <a:off x="1540019" y="3766588"/>
            <a:ext cx="9249000" cy="1325700"/>
          </a:xfrm>
          <a:prstGeom prst="rect">
            <a:avLst/>
          </a:prstGeom>
          <a:noFill/>
          <a:ln>
            <a:noFill/>
          </a:ln>
        </p:spPr>
        <p:txBody>
          <a:bodyPr spcFirstLastPara="1" wrap="square" lIns="91425" tIns="45700" rIns="91425" bIns="45700" anchor="ctr" anchorCtr="0">
            <a:normAutofit/>
          </a:bodyPr>
          <a:lstStyle/>
          <a:p>
            <a:pPr algn="ctr"/>
            <a:r>
              <a:rPr lang="en-US" sz="3000" b="1">
                <a:solidFill>
                  <a:schemeClr val="accent1"/>
                </a:solidFill>
              </a:rPr>
              <a:t>Graduate Student Experience Coordinator</a:t>
            </a:r>
            <a:endParaRPr lang="en-US">
              <a:solidFill>
                <a:schemeClr val="accent1"/>
              </a:solidFill>
            </a:endParaRPr>
          </a:p>
        </p:txBody>
      </p:sp>
      <p:pic>
        <p:nvPicPr>
          <p:cNvPr id="3" name="Picture 2" descr="A person smiling for the camera&#10;&#10;Description automatically generated">
            <a:extLst>
              <a:ext uri="{FF2B5EF4-FFF2-40B4-BE49-F238E27FC236}">
                <a16:creationId xmlns:a16="http://schemas.microsoft.com/office/drawing/2014/main" id="{2B5BAE25-03A1-E207-85BB-A33E0EE1348D}"/>
              </a:ext>
            </a:extLst>
          </p:cNvPr>
          <p:cNvPicPr>
            <a:picLocks noChangeAspect="1"/>
          </p:cNvPicPr>
          <p:nvPr/>
        </p:nvPicPr>
        <p:blipFill>
          <a:blip r:embed="rId3"/>
          <a:stretch>
            <a:fillRect/>
          </a:stretch>
        </p:blipFill>
        <p:spPr>
          <a:xfrm>
            <a:off x="4940300" y="565150"/>
            <a:ext cx="2317750" cy="2305050"/>
          </a:xfrm>
          <a:prstGeom prst="rect">
            <a:avLst/>
          </a:prstGeom>
        </p:spPr>
      </p:pic>
      <p:sp>
        <p:nvSpPr>
          <p:cNvPr id="5" name="TextBox 4">
            <a:extLst>
              <a:ext uri="{FF2B5EF4-FFF2-40B4-BE49-F238E27FC236}">
                <a16:creationId xmlns:a16="http://schemas.microsoft.com/office/drawing/2014/main" id="{7A3201E0-907C-662C-C5AA-63DB4C37E03F}"/>
              </a:ext>
            </a:extLst>
          </p:cNvPr>
          <p:cNvSpPr txBox="1"/>
          <p:nvPr/>
        </p:nvSpPr>
        <p:spPr>
          <a:xfrm>
            <a:off x="2771774" y="4981574"/>
            <a:ext cx="66516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Email: </a:t>
            </a:r>
            <a:r>
              <a:rPr lang="en-US" sz="2400">
                <a:hlinkClick r:id="rId4"/>
              </a:rPr>
              <a:t>jlabor1@jhmi.edu</a:t>
            </a:r>
            <a:r>
              <a:rPr lang="en-US" sz="2400"/>
              <a:t> </a:t>
            </a:r>
          </a:p>
          <a:p>
            <a:pPr algn="ctr"/>
            <a:endParaRPr lang="en-US" sz="2000"/>
          </a:p>
        </p:txBody>
      </p:sp>
    </p:spTree>
    <p:extLst>
      <p:ext uri="{BB962C8B-B14F-4D97-AF65-F5344CB8AC3E}">
        <p14:creationId xmlns:p14="http://schemas.microsoft.com/office/powerpoint/2010/main" val="118305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CC90AAB-16D2-9246-A834-B1C16C45594F}"/>
              </a:ext>
            </a:extLst>
          </p:cNvPr>
          <p:cNvSpPr>
            <a:spLocks noGrp="1"/>
          </p:cNvSpPr>
          <p:nvPr>
            <p:ph type="title"/>
          </p:nvPr>
        </p:nvSpPr>
        <p:spPr>
          <a:xfrm>
            <a:off x="956826" y="1112969"/>
            <a:ext cx="3937298" cy="4166010"/>
          </a:xfrm>
        </p:spPr>
        <p:txBody>
          <a:bodyPr vert="horz" lIns="91440" tIns="45720" rIns="91440" bIns="45720" rtlCol="0" anchor="ctr">
            <a:normAutofit/>
          </a:bodyPr>
          <a:lstStyle/>
          <a:p>
            <a:pPr algn="ctr"/>
            <a:r>
              <a:rPr lang="en-US" b="1">
                <a:solidFill>
                  <a:srgbClr val="1E3864"/>
                </a:solidFill>
                <a:latin typeface="Arial" panose="020B0604020202020204" pitchFamily="34" charset="0"/>
                <a:cs typeface="Arial" panose="020B0604020202020204" pitchFamily="34" charset="0"/>
              </a:rPr>
              <a:t>FUNDING REQUEST</a:t>
            </a:r>
            <a:endParaRPr lang="en-US" b="1" kern="1200">
              <a:solidFill>
                <a:srgbClr val="1E3864"/>
              </a:solidFill>
              <a:latin typeface="Arial" panose="020B0604020202020204" pitchFamily="34" charset="0"/>
              <a:cs typeface="Arial" panose="020B0604020202020204" pitchFamily="34" charset="0"/>
            </a:endParaRPr>
          </a:p>
        </p:txBody>
      </p:sp>
      <p:sp>
        <p:nvSpPr>
          <p:cNvPr id="42"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3"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EA94893-B050-E74C-906A-8A3E2CE79459}"/>
              </a:ext>
            </a:extLst>
          </p:cNvPr>
          <p:cNvSpPr txBox="1"/>
          <p:nvPr/>
        </p:nvSpPr>
        <p:spPr>
          <a:xfrm>
            <a:off x="5825069" y="182880"/>
            <a:ext cx="6173643" cy="6557553"/>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1E3864"/>
                </a:solidFill>
                <a:effectLst/>
                <a:uLnTx/>
                <a:uFillTx/>
                <a:latin typeface="Arial" panose="020B0604020202020204" pitchFamily="34" charset="0"/>
                <a:ea typeface="+mn-ea"/>
                <a:cs typeface="Arial" panose="020B0604020202020204" pitchFamily="34" charset="0"/>
              </a:rPr>
              <a:t>Project Bridge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1" i="0" u="sng" strike="noStrike" kern="1200" cap="none" spc="0" normalizeH="0" baseline="0" noProof="0">
                <a:ln>
                  <a:noFill/>
                </a:ln>
                <a:solidFill>
                  <a:srgbClr val="1E3864"/>
                </a:solidFill>
                <a:effectLst/>
                <a:uLnTx/>
                <a:uFillTx/>
                <a:latin typeface="Arial" panose="020B0604020202020204" pitchFamily="34" charset="0"/>
                <a:ea typeface="+mn-ea"/>
                <a:cs typeface="Arial" panose="020B0604020202020204" pitchFamily="34" charset="0"/>
              </a:rPr>
              <a:t>Baltimore Brainfest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“Baltimore Brainfest is a science outreach event to help introduce the Greater Baltimore Community to neuroscience through engaging demonstrations designed to be accessible to children of all ages. Last year we brought Brainfest back from its pandemic hiatus for a successful event involving over 40 graduate students and postdoctoral volunteers running over 30 different fun and educational activities such as Build-a-neuron or learning about habituation through smell. We engaged over 70 different community members at the event, many of whom reported not having access to science outreach organizations outside of Brainfest that year. One of our goals for this year is to bring back more aspects of previous Baltimore Brainfests such as our “Escape the Brain” escape room. We would also like to bring back community partner involvement with other organizations like Thread or with local businesses. To increase community attendance and grow the event, we collected data on the efficacy of our various advertising methods and can now optimize our advertising. Overall, GSA funding would go a long way to expand the outreach and quality of this event.”</a:t>
            </a:r>
          </a:p>
        </p:txBody>
      </p:sp>
      <p:sp>
        <p:nvSpPr>
          <p:cNvPr id="45"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3" name="Google Shape;124;g216d24f84c5_0_0">
            <a:extLst>
              <a:ext uri="{FF2B5EF4-FFF2-40B4-BE49-F238E27FC236}">
                <a16:creationId xmlns:a16="http://schemas.microsoft.com/office/drawing/2014/main" id="{B3D0ECDD-C9F4-BB4B-A499-0E7D901EAE4A}"/>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64614986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FB86CB08ACAC418B2CCDDBA80E6189" ma:contentTypeVersion="14" ma:contentTypeDescription="Create a new document." ma:contentTypeScope="" ma:versionID="f738c9ac0a139dae74675d9e49977d3b">
  <xsd:schema xmlns:xsd="http://www.w3.org/2001/XMLSchema" xmlns:xs="http://www.w3.org/2001/XMLSchema" xmlns:p="http://schemas.microsoft.com/office/2006/metadata/properties" xmlns:ns2="b2f16b85-5586-42da-80bb-c3d3196f0b6e" xmlns:ns3="2a165f46-8155-47df-81e4-a48d7719f75d" targetNamespace="http://schemas.microsoft.com/office/2006/metadata/properties" ma:root="true" ma:fieldsID="209e732da4410c84621047d7f64b623a" ns2:_="" ns3:_="">
    <xsd:import namespace="b2f16b85-5586-42da-80bb-c3d3196f0b6e"/>
    <xsd:import namespace="2a165f46-8155-47df-81e4-a48d7719f75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16b85-5586-42da-80bb-c3d3196f0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165f46-8155-47df-81e4-a48d7719f75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1a399fd-492b-46e9-a059-d124cb58d944}" ma:internalName="TaxCatchAll" ma:showField="CatchAllData" ma:web="2a165f46-8155-47df-81e4-a48d7719f75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a165f46-8155-47df-81e4-a48d7719f75d" xsi:nil="true"/>
    <lcf76f155ced4ddcb4097134ff3c332f xmlns="b2f16b85-5586-42da-80bb-c3d3196f0b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882517-C250-4FCC-83B3-63D4A92B370C}">
  <ds:schemaRefs>
    <ds:schemaRef ds:uri="http://schemas.microsoft.com/sharepoint/v3/contenttype/forms"/>
  </ds:schemaRefs>
</ds:datastoreItem>
</file>

<file path=customXml/itemProps2.xml><?xml version="1.0" encoding="utf-8"?>
<ds:datastoreItem xmlns:ds="http://schemas.openxmlformats.org/officeDocument/2006/customXml" ds:itemID="{7ED308E0-1E78-4761-A4C6-67C44B2FD94E}">
  <ds:schemaRefs>
    <ds:schemaRef ds:uri="2a165f46-8155-47df-81e4-a48d7719f75d"/>
    <ds:schemaRef ds:uri="b2f16b85-5586-42da-80bb-c3d3196f0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640153-6B6C-43FB-86F1-113803A9CFF9}">
  <ds:schemaRefs>
    <ds:schemaRef ds:uri="2a165f46-8155-47df-81e4-a48d7719f75d"/>
    <ds:schemaRef ds:uri="b2f16b85-5586-42da-80bb-c3d3196f0b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50</Slides>
  <Notes>24</Notes>
  <HiddenSlides>0</HiddenSlide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1_Office Theme</vt:lpstr>
      <vt:lpstr>GSA General Body Meeting</vt:lpstr>
      <vt:lpstr>Agenda</vt:lpstr>
      <vt:lpstr>Approval of the Minutes</vt:lpstr>
      <vt:lpstr>Join us in Welcoming</vt:lpstr>
      <vt:lpstr>Dr. Peter Espenshade  (He/Him/His)</vt:lpstr>
      <vt:lpstr>Dr. Andrea Young  (She/Her/Hers)</vt:lpstr>
      <vt:lpstr>Kristina Nance, MS (She/Her/Hers)</vt:lpstr>
      <vt:lpstr>Dr. Katie Labor  (she/her/hers)</vt:lpstr>
      <vt:lpstr>FUNDING REQUEST</vt:lpstr>
      <vt:lpstr>Project Bridge Baltimore Brainfest   Event Date: 03/16/24  Submitted: 08/30/23</vt:lpstr>
      <vt:lpstr>Officer Announcements</vt:lpstr>
      <vt:lpstr>Cooley Center Updates</vt:lpstr>
      <vt:lpstr>Coating Ceremony</vt:lpstr>
      <vt:lpstr>PowerPoint Presentation</vt:lpstr>
      <vt:lpstr>PowerPoint Presentation</vt:lpstr>
      <vt:lpstr>PowerPoint Presentation</vt:lpstr>
      <vt:lpstr>PowerPoint Presentation</vt:lpstr>
      <vt:lpstr>Officer Announcements</vt:lpstr>
      <vt:lpstr>GSA Student Spotlight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Officer Announcements</vt:lpstr>
      <vt:lpstr>PowerPoint Presentation</vt:lpstr>
      <vt:lpstr>PowerPoint Presentation</vt:lpstr>
      <vt:lpstr>PowerPoint Presentation</vt:lpstr>
      <vt:lpstr>PowerPoint Presentation</vt:lpstr>
      <vt:lpstr>Officer Announcements</vt:lpstr>
      <vt:lpstr>Travel Awards Are Due Soon!</vt:lpstr>
      <vt:lpstr>Officer Announcements</vt:lpstr>
      <vt:lpstr>PowerPoint Presentation</vt:lpstr>
      <vt:lpstr>PowerPoint Presentation</vt:lpstr>
      <vt:lpstr>PowerPoint Presentation</vt:lpstr>
      <vt:lpstr>Officer Announcements</vt:lpstr>
      <vt:lpstr>PowerPoint Presentation</vt:lpstr>
      <vt:lpstr>PowerPoint Presentation</vt:lpstr>
      <vt:lpstr>PowerPoint Presentation</vt:lpstr>
      <vt:lpstr>Officer Announcements</vt:lpstr>
      <vt:lpstr>Officer Announcements</vt:lpstr>
      <vt:lpstr>Updated Travel Award Application Form and New Policy Document </vt:lpstr>
      <vt:lpstr>Announcements</vt:lpstr>
      <vt:lpstr>Updates from the WLAC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GSA General Body Meeting</dc:title>
  <dc:creator>Madison James</dc:creator>
  <cp:revision>1</cp:revision>
  <dcterms:created xsi:type="dcterms:W3CDTF">2020-12-09T21:54:02Z</dcterms:created>
  <dcterms:modified xsi:type="dcterms:W3CDTF">2023-10-11T21:04:27Z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0x01010007FB86CB08ACAC418B2CCDDBA80E6189</vt:lpwstr>
  </property>
  <property fmtid="{D5CDD505-2E9C-101B-9397-08002B2CF9AE}" pid="3" name="MediaServiceImageTags">
    <vt:lpwstr/>
  </property>
</Properties>
</file>