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2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7/23/2021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7/23/2021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7/23/2021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7/23/2021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7/23/2021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7/23/2021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7/23/2021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7/23/2021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7/23/2021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Creating a fundraiser In Hopkins groups</a:t>
            </a:r>
            <a:endParaRPr lang="en-US" dirty="0"/>
          </a:p>
        </p:txBody>
      </p:sp>
    </p:spTree>
    <p:extLst>
      <p:ext uri="{BB962C8B-B14F-4D97-AF65-F5344CB8AC3E}">
        <p14:creationId xmlns:p14="http://schemas.microsoft.com/office/powerpoint/2010/main" val="56429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7131" y="119743"/>
            <a:ext cx="9601200" cy="1485900"/>
          </a:xfrm>
        </p:spPr>
        <p:txBody>
          <a:bodyPr>
            <a:normAutofit/>
          </a:bodyPr>
          <a:lstStyle/>
          <a:p>
            <a:r>
              <a:rPr lang="en-US" sz="2000" dirty="0" smtClean="0"/>
              <a:t>9. For the Name, enter Donation. For Price, leave at 0 unless there is minimum donation requested. Next, click the Yes radio button next to Donation. For quantity available, leave blank. The rest of the options on this form are non-essential to this process. Be sure to click Save at the bottom to continue. </a:t>
            </a:r>
            <a:endParaRPr lang="en-US" sz="2000" dirty="0"/>
          </a:p>
        </p:txBody>
      </p:sp>
      <p:pic>
        <p:nvPicPr>
          <p:cNvPr id="4" name="Picture 3"/>
          <p:cNvPicPr>
            <a:picLocks noChangeAspect="1"/>
          </p:cNvPicPr>
          <p:nvPr/>
        </p:nvPicPr>
        <p:blipFill>
          <a:blip r:embed="rId2"/>
          <a:stretch>
            <a:fillRect/>
          </a:stretch>
        </p:blipFill>
        <p:spPr>
          <a:xfrm>
            <a:off x="1788736" y="1341120"/>
            <a:ext cx="6422542" cy="5516880"/>
          </a:xfrm>
          <a:prstGeom prst="rect">
            <a:avLst/>
          </a:prstGeom>
        </p:spPr>
      </p:pic>
    </p:spTree>
    <p:extLst>
      <p:ext uri="{BB962C8B-B14F-4D97-AF65-F5344CB8AC3E}">
        <p14:creationId xmlns:p14="http://schemas.microsoft.com/office/powerpoint/2010/main" val="2807114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3750" y="4581525"/>
            <a:ext cx="8817125" cy="1096572"/>
          </a:xfrm>
        </p:spPr>
        <p:txBody>
          <a:bodyPr>
            <a:normAutofit/>
          </a:bodyPr>
          <a:lstStyle/>
          <a:p>
            <a:r>
              <a:rPr lang="en-US" sz="2400" dirty="0" smtClean="0"/>
              <a:t>10. Once the save button is clicked, the Registration Option box will disappear and the options selected will populate as shown above: </a:t>
            </a:r>
            <a:endParaRPr lang="en-US" sz="2400" dirty="0"/>
          </a:p>
        </p:txBody>
      </p:sp>
      <p:pic>
        <p:nvPicPr>
          <p:cNvPr id="4" name="Picture 3"/>
          <p:cNvPicPr>
            <a:picLocks noChangeAspect="1"/>
          </p:cNvPicPr>
          <p:nvPr/>
        </p:nvPicPr>
        <p:blipFill>
          <a:blip r:embed="rId2"/>
          <a:stretch>
            <a:fillRect/>
          </a:stretch>
        </p:blipFill>
        <p:spPr>
          <a:xfrm>
            <a:off x="94635" y="155972"/>
            <a:ext cx="10849285" cy="4273154"/>
          </a:xfrm>
          <a:prstGeom prst="rect">
            <a:avLst/>
          </a:prstGeom>
        </p:spPr>
      </p:pic>
    </p:spTree>
    <p:extLst>
      <p:ext uri="{BB962C8B-B14F-4D97-AF65-F5344CB8AC3E}">
        <p14:creationId xmlns:p14="http://schemas.microsoft.com/office/powerpoint/2010/main" val="142763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11. The remainder of the Registration Options in Box #7 are nonessential and are not required to create a donation page. </a:t>
            </a:r>
            <a:br>
              <a:rPr lang="en-US" sz="2400" dirty="0" smtClean="0"/>
            </a:br>
            <a:r>
              <a:rPr lang="en-US" sz="2400" dirty="0" smtClean="0"/>
              <a:t>The Advanced Options section is also nonessential for this process but can be completed if desired.</a:t>
            </a:r>
            <a:br>
              <a:rPr lang="en-US" sz="2400" dirty="0" smtClean="0"/>
            </a:br>
            <a:r>
              <a:rPr lang="en-US" sz="2400" dirty="0" smtClean="0"/>
              <a:t>Finally, click the Create Event button at the bottom of the page.  </a:t>
            </a:r>
            <a:endParaRPr lang="en-US" sz="2400" dirty="0"/>
          </a:p>
        </p:txBody>
      </p:sp>
      <p:pic>
        <p:nvPicPr>
          <p:cNvPr id="4" name="Picture 3"/>
          <p:cNvPicPr>
            <a:picLocks noChangeAspect="1"/>
          </p:cNvPicPr>
          <p:nvPr/>
        </p:nvPicPr>
        <p:blipFill>
          <a:blip r:embed="rId2"/>
          <a:stretch>
            <a:fillRect/>
          </a:stretch>
        </p:blipFill>
        <p:spPr>
          <a:xfrm>
            <a:off x="806825" y="2712658"/>
            <a:ext cx="11313458" cy="1171217"/>
          </a:xfrm>
          <a:prstGeom prst="rect">
            <a:avLst/>
          </a:prstGeom>
        </p:spPr>
      </p:pic>
      <p:sp>
        <p:nvSpPr>
          <p:cNvPr id="5" name="Down Arrow 4"/>
          <p:cNvSpPr/>
          <p:nvPr/>
        </p:nvSpPr>
        <p:spPr>
          <a:xfrm>
            <a:off x="6454588" y="2501153"/>
            <a:ext cx="376518" cy="10399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7119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0259" y="156882"/>
            <a:ext cx="9601200" cy="1485900"/>
          </a:xfrm>
        </p:spPr>
        <p:txBody>
          <a:bodyPr>
            <a:normAutofit fontScale="90000"/>
          </a:bodyPr>
          <a:lstStyle/>
          <a:p>
            <a:r>
              <a:rPr lang="en-US" dirty="0" smtClean="0"/>
              <a:t>12. If Created Successfully, the event should appear like in the screen shot below: </a:t>
            </a:r>
            <a:endParaRPr lang="en-US" dirty="0"/>
          </a:p>
        </p:txBody>
      </p:sp>
      <p:pic>
        <p:nvPicPr>
          <p:cNvPr id="4" name="Picture 3"/>
          <p:cNvPicPr>
            <a:picLocks noChangeAspect="1"/>
          </p:cNvPicPr>
          <p:nvPr/>
        </p:nvPicPr>
        <p:blipFill>
          <a:blip r:embed="rId2"/>
          <a:stretch>
            <a:fillRect/>
          </a:stretch>
        </p:blipFill>
        <p:spPr>
          <a:xfrm>
            <a:off x="759044" y="1290687"/>
            <a:ext cx="11301439" cy="5334462"/>
          </a:xfrm>
          <a:prstGeom prst="rect">
            <a:avLst/>
          </a:prstGeom>
        </p:spPr>
      </p:pic>
      <p:sp>
        <p:nvSpPr>
          <p:cNvPr id="5" name="5-Point Star 4"/>
          <p:cNvSpPr/>
          <p:nvPr/>
        </p:nvSpPr>
        <p:spPr>
          <a:xfrm>
            <a:off x="3110753" y="2026024"/>
            <a:ext cx="224118" cy="179294"/>
          </a:xfrm>
          <a:prstGeom prst="star5">
            <a:avLst/>
          </a:prstGeom>
          <a:solidFill>
            <a:schemeClr val="accent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2617695" y="5172636"/>
            <a:ext cx="224118" cy="179294"/>
          </a:xfrm>
          <a:prstGeom prst="star5">
            <a:avLst/>
          </a:prstGeom>
          <a:solidFill>
            <a:schemeClr val="accent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2599767" y="6131859"/>
            <a:ext cx="224118" cy="179294"/>
          </a:xfrm>
          <a:prstGeom prst="star5">
            <a:avLst/>
          </a:prstGeom>
          <a:solidFill>
            <a:schemeClr val="accent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2205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6171" y="145869"/>
            <a:ext cx="9601200" cy="1485900"/>
          </a:xfrm>
        </p:spPr>
        <p:txBody>
          <a:bodyPr>
            <a:normAutofit fontScale="90000"/>
          </a:bodyPr>
          <a:lstStyle/>
          <a:p>
            <a:r>
              <a:rPr lang="en-US" sz="2800" dirty="0" smtClean="0"/>
              <a:t>13. If anything is incorrect, the event can be edited or deleted altogether via the Edit and Delete buttons on the right side of the screen. To view how others will see the event, click the Preview button at the top.   </a:t>
            </a:r>
            <a:endParaRPr lang="en-US" sz="2800" dirty="0"/>
          </a:p>
        </p:txBody>
      </p:sp>
      <p:pic>
        <p:nvPicPr>
          <p:cNvPr id="4" name="Picture 3"/>
          <p:cNvPicPr>
            <a:picLocks noChangeAspect="1"/>
          </p:cNvPicPr>
          <p:nvPr/>
        </p:nvPicPr>
        <p:blipFill rotWithShape="1">
          <a:blip r:embed="rId2"/>
          <a:srcRect r="914" b="14424"/>
          <a:stretch/>
        </p:blipFill>
        <p:spPr>
          <a:xfrm>
            <a:off x="866374" y="1721417"/>
            <a:ext cx="9936096" cy="4751102"/>
          </a:xfrm>
          <a:prstGeom prst="rect">
            <a:avLst/>
          </a:prstGeom>
        </p:spPr>
      </p:pic>
      <p:sp>
        <p:nvSpPr>
          <p:cNvPr id="5" name="5-Point Star 4"/>
          <p:cNvSpPr/>
          <p:nvPr/>
        </p:nvSpPr>
        <p:spPr>
          <a:xfrm>
            <a:off x="9637059" y="5091953"/>
            <a:ext cx="430306" cy="4572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9771530" y="4473388"/>
            <a:ext cx="430306" cy="4572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2922495" y="3532094"/>
            <a:ext cx="430306" cy="4572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1171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5224102"/>
            <a:ext cx="10715625" cy="485774"/>
          </a:xfrm>
        </p:spPr>
        <p:txBody>
          <a:bodyPr>
            <a:normAutofit fontScale="90000"/>
          </a:bodyPr>
          <a:lstStyle/>
          <a:p>
            <a:r>
              <a:rPr lang="en-US" sz="2800" dirty="0" smtClean="0"/>
              <a:t>14. The event may also be managed and edited on this screen.  </a:t>
            </a:r>
            <a:endParaRPr lang="en-US" sz="2800" dirty="0"/>
          </a:p>
        </p:txBody>
      </p:sp>
      <p:pic>
        <p:nvPicPr>
          <p:cNvPr id="4" name="Picture 3"/>
          <p:cNvPicPr>
            <a:picLocks noChangeAspect="1"/>
          </p:cNvPicPr>
          <p:nvPr/>
        </p:nvPicPr>
        <p:blipFill>
          <a:blip r:embed="rId2"/>
          <a:stretch>
            <a:fillRect/>
          </a:stretch>
        </p:blipFill>
        <p:spPr>
          <a:xfrm>
            <a:off x="0" y="0"/>
            <a:ext cx="9435580" cy="5224102"/>
          </a:xfrm>
          <a:prstGeom prst="rect">
            <a:avLst/>
          </a:prstGeom>
        </p:spPr>
      </p:pic>
    </p:spTree>
    <p:extLst>
      <p:ext uri="{BB962C8B-B14F-4D97-AF65-F5344CB8AC3E}">
        <p14:creationId xmlns:p14="http://schemas.microsoft.com/office/powerpoint/2010/main" val="4282337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1200" y="682553"/>
            <a:ext cx="9612971" cy="1143324"/>
          </a:xfrm>
        </p:spPr>
        <p:txBody>
          <a:bodyPr>
            <a:normAutofit/>
          </a:bodyPr>
          <a:lstStyle/>
          <a:p>
            <a:pPr algn="ctr"/>
            <a:r>
              <a:rPr lang="en-US" sz="3200" dirty="0" smtClean="0"/>
              <a:t>IF EVERYTHING LOOKS GOOD, YOU’RE ALL SET!! </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737" y="1676400"/>
            <a:ext cx="3614738" cy="2707564"/>
          </a:xfrm>
          <a:prstGeom prst="rect">
            <a:avLst/>
          </a:prstGeom>
        </p:spPr>
      </p:pic>
    </p:spTree>
    <p:extLst>
      <p:ext uri="{BB962C8B-B14F-4D97-AF65-F5344CB8AC3E}">
        <p14:creationId xmlns:p14="http://schemas.microsoft.com/office/powerpoint/2010/main" val="998765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0814" y="810666"/>
            <a:ext cx="7455295" cy="873514"/>
          </a:xfrm>
        </p:spPr>
        <p:txBody>
          <a:bodyPr>
            <a:normAutofit fontScale="90000"/>
          </a:bodyPr>
          <a:lstStyle/>
          <a:p>
            <a:pPr algn="l"/>
            <a:r>
              <a:rPr lang="en-US" sz="4000" dirty="0" smtClean="0"/>
              <a:t>1. </a:t>
            </a:r>
            <a:r>
              <a:rPr lang="en-US" sz="4000" dirty="0"/>
              <a:t>Go to your group’s event page </a:t>
            </a:r>
            <a:endParaRPr lang="en-US" sz="4000" dirty="0"/>
          </a:p>
        </p:txBody>
      </p:sp>
      <p:pic>
        <p:nvPicPr>
          <p:cNvPr id="4" name="Picture 3"/>
          <p:cNvPicPr>
            <a:picLocks noChangeAspect="1"/>
          </p:cNvPicPr>
          <p:nvPr/>
        </p:nvPicPr>
        <p:blipFill>
          <a:blip r:embed="rId2"/>
          <a:stretch>
            <a:fillRect/>
          </a:stretch>
        </p:blipFill>
        <p:spPr>
          <a:xfrm>
            <a:off x="1587275" y="1684180"/>
            <a:ext cx="7230585" cy="4003285"/>
          </a:xfrm>
          <a:prstGeom prst="rect">
            <a:avLst/>
          </a:prstGeom>
        </p:spPr>
      </p:pic>
    </p:spTree>
    <p:extLst>
      <p:ext uri="{BB962C8B-B14F-4D97-AF65-F5344CB8AC3E}">
        <p14:creationId xmlns:p14="http://schemas.microsoft.com/office/powerpoint/2010/main" val="3235688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4094" y="4536141"/>
            <a:ext cx="6657643" cy="1455721"/>
          </a:xfrm>
        </p:spPr>
        <p:txBody>
          <a:bodyPr>
            <a:normAutofit/>
          </a:bodyPr>
          <a:lstStyle/>
          <a:p>
            <a:r>
              <a:rPr lang="en-US" sz="2800" dirty="0" smtClean="0"/>
              <a:t>2. </a:t>
            </a:r>
            <a:r>
              <a:rPr lang="en-US" sz="2800" dirty="0"/>
              <a:t>Click create </a:t>
            </a:r>
            <a:r>
              <a:rPr lang="en-US" sz="2800" dirty="0" smtClean="0"/>
              <a:t>event</a:t>
            </a:r>
            <a:br>
              <a:rPr lang="en-US" sz="2800" dirty="0" smtClean="0"/>
            </a:br>
            <a:r>
              <a:rPr lang="en-US" sz="2800" dirty="0" smtClean="0"/>
              <a:t>3. </a:t>
            </a:r>
            <a:r>
              <a:rPr lang="en-US" sz="2800" dirty="0"/>
              <a:t>Select the Blank Template option </a:t>
            </a:r>
            <a:br>
              <a:rPr lang="en-US" sz="2800" dirty="0"/>
            </a:br>
            <a:r>
              <a:rPr lang="en-US" sz="2800" dirty="0" smtClean="0"/>
              <a:t> </a:t>
            </a:r>
            <a:endParaRPr lang="en-US" sz="2800" dirty="0"/>
          </a:p>
        </p:txBody>
      </p:sp>
      <p:pic>
        <p:nvPicPr>
          <p:cNvPr id="4" name="Picture 3"/>
          <p:cNvPicPr>
            <a:picLocks noChangeAspect="1"/>
          </p:cNvPicPr>
          <p:nvPr/>
        </p:nvPicPr>
        <p:blipFill rotWithShape="1">
          <a:blip r:embed="rId2"/>
          <a:srcRect r="62" b="19091"/>
          <a:stretch/>
        </p:blipFill>
        <p:spPr>
          <a:xfrm>
            <a:off x="105528" y="84780"/>
            <a:ext cx="10490883" cy="4702373"/>
          </a:xfrm>
          <a:prstGeom prst="rect">
            <a:avLst/>
          </a:prstGeom>
        </p:spPr>
      </p:pic>
    </p:spTree>
    <p:extLst>
      <p:ext uri="{BB962C8B-B14F-4D97-AF65-F5344CB8AC3E}">
        <p14:creationId xmlns:p14="http://schemas.microsoft.com/office/powerpoint/2010/main" val="1550163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9271" y="5100918"/>
            <a:ext cx="6723530" cy="1007485"/>
          </a:xfrm>
        </p:spPr>
        <p:txBody>
          <a:bodyPr>
            <a:normAutofit/>
          </a:bodyPr>
          <a:lstStyle/>
          <a:p>
            <a:r>
              <a:rPr lang="en-US" sz="2400" dirty="0"/>
              <a:t>4</a:t>
            </a:r>
            <a:r>
              <a:rPr lang="en-US" sz="2400" dirty="0" smtClean="0"/>
              <a:t>. Enter the details for the event in box #1 </a:t>
            </a:r>
            <a:r>
              <a:rPr lang="en-US" sz="1600" dirty="0" smtClean="0"/>
              <a:t/>
            </a:r>
            <a:br>
              <a:rPr lang="en-US" sz="1600" dirty="0" smtClean="0"/>
            </a:br>
            <a:r>
              <a:rPr lang="en-US" sz="1600" dirty="0"/>
              <a:t/>
            </a:r>
            <a:br>
              <a:rPr lang="en-US" sz="1600" dirty="0"/>
            </a:br>
            <a:endParaRPr lang="en-US" sz="1600" dirty="0"/>
          </a:p>
        </p:txBody>
      </p:sp>
      <p:pic>
        <p:nvPicPr>
          <p:cNvPr id="5" name="Picture 4"/>
          <p:cNvPicPr>
            <a:picLocks noChangeAspect="1"/>
          </p:cNvPicPr>
          <p:nvPr/>
        </p:nvPicPr>
        <p:blipFill rotWithShape="1">
          <a:blip r:embed="rId2"/>
          <a:srcRect l="15483" t="21292" r="-75" b="21396"/>
          <a:stretch/>
        </p:blipFill>
        <p:spPr>
          <a:xfrm>
            <a:off x="188163" y="932616"/>
            <a:ext cx="10784638" cy="4048942"/>
          </a:xfrm>
          <a:prstGeom prst="rect">
            <a:avLst/>
          </a:prstGeom>
        </p:spPr>
      </p:pic>
    </p:spTree>
    <p:extLst>
      <p:ext uri="{BB962C8B-B14F-4D97-AF65-F5344CB8AC3E}">
        <p14:creationId xmlns:p14="http://schemas.microsoft.com/office/powerpoint/2010/main" val="2804586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0390" y="770965"/>
            <a:ext cx="10653390" cy="968188"/>
          </a:xfrm>
        </p:spPr>
        <p:txBody>
          <a:bodyPr>
            <a:noAutofit/>
          </a:bodyPr>
          <a:lstStyle/>
          <a:p>
            <a:r>
              <a:rPr lang="en-US" sz="1800" dirty="0" smtClean="0"/>
              <a:t>5. Next, enter the organizer’s details. Select the correct radio button to determine communication between your group and attendees. </a:t>
            </a:r>
            <a:endParaRPr lang="en-US" sz="1800" dirty="0"/>
          </a:p>
        </p:txBody>
      </p:sp>
      <p:pic>
        <p:nvPicPr>
          <p:cNvPr id="4" name="Picture 3"/>
          <p:cNvPicPr>
            <a:picLocks noChangeAspect="1"/>
          </p:cNvPicPr>
          <p:nvPr/>
        </p:nvPicPr>
        <p:blipFill>
          <a:blip r:embed="rId2"/>
          <a:stretch>
            <a:fillRect/>
          </a:stretch>
        </p:blipFill>
        <p:spPr>
          <a:xfrm>
            <a:off x="1996827" y="1739153"/>
            <a:ext cx="7900209" cy="3853378"/>
          </a:xfrm>
          <a:prstGeom prst="rect">
            <a:avLst/>
          </a:prstGeom>
        </p:spPr>
      </p:pic>
    </p:spTree>
    <p:extLst>
      <p:ext uri="{BB962C8B-B14F-4D97-AF65-F5344CB8AC3E}">
        <p14:creationId xmlns:p14="http://schemas.microsoft.com/office/powerpoint/2010/main" val="2593158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9086" y="111034"/>
            <a:ext cx="9601200" cy="1485900"/>
          </a:xfrm>
        </p:spPr>
        <p:txBody>
          <a:bodyPr>
            <a:normAutofit/>
          </a:bodyPr>
          <a:lstStyle/>
          <a:p>
            <a:r>
              <a:rPr lang="en-US" sz="3200" dirty="0" smtClean="0"/>
              <a:t>6. Complete sections 2 – 4 by entering specific details regarding your event. </a:t>
            </a:r>
            <a:endParaRPr lang="en-US" sz="3200" dirty="0"/>
          </a:p>
        </p:txBody>
      </p:sp>
      <p:pic>
        <p:nvPicPr>
          <p:cNvPr id="4" name="Picture 3"/>
          <p:cNvPicPr>
            <a:picLocks noChangeAspect="1"/>
          </p:cNvPicPr>
          <p:nvPr/>
        </p:nvPicPr>
        <p:blipFill rotWithShape="1">
          <a:blip r:embed="rId2"/>
          <a:srcRect t="-1189" r="32371" b="1"/>
          <a:stretch/>
        </p:blipFill>
        <p:spPr>
          <a:xfrm>
            <a:off x="874892" y="996885"/>
            <a:ext cx="5637235" cy="2351314"/>
          </a:xfrm>
          <a:prstGeom prst="rect">
            <a:avLst/>
          </a:prstGeom>
        </p:spPr>
      </p:pic>
      <p:pic>
        <p:nvPicPr>
          <p:cNvPr id="5" name="Picture 4"/>
          <p:cNvPicPr>
            <a:picLocks noChangeAspect="1"/>
          </p:cNvPicPr>
          <p:nvPr/>
        </p:nvPicPr>
        <p:blipFill>
          <a:blip r:embed="rId3"/>
          <a:stretch>
            <a:fillRect/>
          </a:stretch>
        </p:blipFill>
        <p:spPr>
          <a:xfrm>
            <a:off x="6486321" y="1004522"/>
            <a:ext cx="5030765" cy="2364802"/>
          </a:xfrm>
          <a:prstGeom prst="rect">
            <a:avLst/>
          </a:prstGeom>
        </p:spPr>
      </p:pic>
      <p:pic>
        <p:nvPicPr>
          <p:cNvPr id="6" name="Picture 5"/>
          <p:cNvPicPr>
            <a:picLocks noChangeAspect="1"/>
          </p:cNvPicPr>
          <p:nvPr/>
        </p:nvPicPr>
        <p:blipFill>
          <a:blip r:embed="rId4"/>
          <a:stretch>
            <a:fillRect/>
          </a:stretch>
        </p:blipFill>
        <p:spPr>
          <a:xfrm>
            <a:off x="2629348" y="3411972"/>
            <a:ext cx="6462402" cy="3293629"/>
          </a:xfrm>
          <a:prstGeom prst="rect">
            <a:avLst/>
          </a:prstGeom>
        </p:spPr>
      </p:pic>
    </p:spTree>
    <p:extLst>
      <p:ext uri="{BB962C8B-B14F-4D97-AF65-F5344CB8AC3E}">
        <p14:creationId xmlns:p14="http://schemas.microsoft.com/office/powerpoint/2010/main" val="250447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920" y="128451"/>
            <a:ext cx="9601200" cy="1485900"/>
          </a:xfrm>
        </p:spPr>
        <p:txBody>
          <a:bodyPr>
            <a:normAutofit/>
          </a:bodyPr>
          <a:lstStyle/>
          <a:p>
            <a:r>
              <a:rPr lang="en-US" sz="2400" dirty="0" smtClean="0"/>
              <a:t>7a. </a:t>
            </a:r>
            <a:r>
              <a:rPr lang="en-US" sz="2400" dirty="0"/>
              <a:t>For portion 6, this is where you may indicate who can participate. If this is event is open to the public, please select the “Everyone” radio button. </a:t>
            </a:r>
            <a:br>
              <a:rPr lang="en-US" sz="2400" dirty="0"/>
            </a:br>
            <a:endParaRPr lang="en-US" sz="2400" dirty="0"/>
          </a:p>
        </p:txBody>
      </p:sp>
      <p:pic>
        <p:nvPicPr>
          <p:cNvPr id="4" name="Picture 3"/>
          <p:cNvPicPr>
            <a:picLocks noChangeAspect="1"/>
          </p:cNvPicPr>
          <p:nvPr/>
        </p:nvPicPr>
        <p:blipFill rotWithShape="1">
          <a:blip r:embed="rId2"/>
          <a:srcRect r="590" b="21619"/>
          <a:stretch/>
        </p:blipFill>
        <p:spPr>
          <a:xfrm>
            <a:off x="883920" y="1315538"/>
            <a:ext cx="10269702" cy="4371191"/>
          </a:xfrm>
          <a:prstGeom prst="rect">
            <a:avLst/>
          </a:prstGeom>
        </p:spPr>
      </p:pic>
    </p:spTree>
    <p:extLst>
      <p:ext uri="{BB962C8B-B14F-4D97-AF65-F5344CB8AC3E}">
        <p14:creationId xmlns:p14="http://schemas.microsoft.com/office/powerpoint/2010/main" val="857751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8754" y="180703"/>
            <a:ext cx="9601200" cy="1485900"/>
          </a:xfrm>
        </p:spPr>
        <p:txBody>
          <a:bodyPr>
            <a:normAutofit/>
          </a:bodyPr>
          <a:lstStyle/>
          <a:p>
            <a:r>
              <a:rPr lang="en-US" sz="3200" dirty="0" smtClean="0"/>
              <a:t>7b. Select who can see the event. Be sure to check the box for the option to display on the home page. </a:t>
            </a:r>
            <a:endParaRPr lang="en-US" sz="3200" dirty="0"/>
          </a:p>
        </p:txBody>
      </p:sp>
      <p:pic>
        <p:nvPicPr>
          <p:cNvPr id="4" name="Picture 3"/>
          <p:cNvPicPr>
            <a:picLocks noChangeAspect="1"/>
          </p:cNvPicPr>
          <p:nvPr/>
        </p:nvPicPr>
        <p:blipFill>
          <a:blip r:embed="rId2"/>
          <a:stretch>
            <a:fillRect/>
          </a:stretch>
        </p:blipFill>
        <p:spPr>
          <a:xfrm>
            <a:off x="983434" y="1205625"/>
            <a:ext cx="10382248" cy="5569644"/>
          </a:xfrm>
          <a:prstGeom prst="rect">
            <a:avLst/>
          </a:prstGeom>
        </p:spPr>
      </p:pic>
    </p:spTree>
    <p:extLst>
      <p:ext uri="{BB962C8B-B14F-4D97-AF65-F5344CB8AC3E}">
        <p14:creationId xmlns:p14="http://schemas.microsoft.com/office/powerpoint/2010/main" val="3986033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7463" y="137160"/>
            <a:ext cx="9601200" cy="1485900"/>
          </a:xfrm>
        </p:spPr>
        <p:txBody>
          <a:bodyPr>
            <a:noAutofit/>
          </a:bodyPr>
          <a:lstStyle/>
          <a:p>
            <a:r>
              <a:rPr lang="en-US" sz="3200" dirty="0" smtClean="0"/>
              <a:t>8. </a:t>
            </a:r>
            <a:r>
              <a:rPr lang="en-US" sz="3200" dirty="0"/>
              <a:t>Next is portion #</a:t>
            </a:r>
            <a:r>
              <a:rPr lang="en-US" sz="3200" dirty="0" smtClean="0"/>
              <a:t>7 Registration Options. </a:t>
            </a:r>
            <a:r>
              <a:rPr lang="en-US" sz="3200" dirty="0"/>
              <a:t>This is where you will indicate that this event is a fundraiser. If registration is required, please select the “yes” radio button under that question. </a:t>
            </a:r>
            <a:r>
              <a:rPr lang="en-US" sz="3200" dirty="0" smtClean="0"/>
              <a:t>Next, under Manage, click Edit to change the RSVP option. </a:t>
            </a:r>
            <a:r>
              <a:rPr lang="en-US" sz="3200" dirty="0"/>
              <a:t/>
            </a:r>
            <a:br>
              <a:rPr lang="en-US" sz="3200" dirty="0"/>
            </a:br>
            <a:endParaRPr lang="en-US" sz="3200" dirty="0"/>
          </a:p>
        </p:txBody>
      </p:sp>
      <p:pic>
        <p:nvPicPr>
          <p:cNvPr id="4" name="Picture 3"/>
          <p:cNvPicPr>
            <a:picLocks noChangeAspect="1"/>
          </p:cNvPicPr>
          <p:nvPr/>
        </p:nvPicPr>
        <p:blipFill>
          <a:blip r:embed="rId2"/>
          <a:stretch>
            <a:fillRect/>
          </a:stretch>
        </p:blipFill>
        <p:spPr>
          <a:xfrm>
            <a:off x="927463" y="2338608"/>
            <a:ext cx="10676690" cy="4222420"/>
          </a:xfrm>
          <a:prstGeom prst="rect">
            <a:avLst/>
          </a:prstGeom>
        </p:spPr>
      </p:pic>
    </p:spTree>
    <p:extLst>
      <p:ext uri="{BB962C8B-B14F-4D97-AF65-F5344CB8AC3E}">
        <p14:creationId xmlns:p14="http://schemas.microsoft.com/office/powerpoint/2010/main" val="24175922"/>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docProps/app.xml><?xml version="1.0" encoding="utf-8"?>
<Properties xmlns="http://schemas.openxmlformats.org/officeDocument/2006/extended-properties" xmlns:vt="http://schemas.openxmlformats.org/officeDocument/2006/docPropsVTypes">
  <Template>Crop</Template>
  <TotalTime>76</TotalTime>
  <Words>429</Words>
  <Application>Microsoft Office PowerPoint</Application>
  <PresentationFormat>Widescreen</PresentationFormat>
  <Paragraphs>16</Paragraphs>
  <Slides>16</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16</vt:i4>
      </vt:variant>
    </vt:vector>
  </HeadingPairs>
  <TitlesOfParts>
    <vt:vector size="18" baseType="lpstr">
      <vt:lpstr>Franklin Gothic Book</vt:lpstr>
      <vt:lpstr>Crop</vt:lpstr>
      <vt:lpstr>Creating a fundraiser In Hopkins groups</vt:lpstr>
      <vt:lpstr>1. Go to your group’s event page </vt:lpstr>
      <vt:lpstr>2. Click create event 3. Select the Blank Template option   </vt:lpstr>
      <vt:lpstr>4. Enter the details for the event in box #1   </vt:lpstr>
      <vt:lpstr>5. Next, enter the organizer’s details. Select the correct radio button to determine communication between your group and attendees. </vt:lpstr>
      <vt:lpstr>6. Complete sections 2 – 4 by entering specific details regarding your event. </vt:lpstr>
      <vt:lpstr>7a. For portion 6, this is where you may indicate who can participate. If this is event is open to the public, please select the “Everyone” radio button.  </vt:lpstr>
      <vt:lpstr>7b. Select who can see the event. Be sure to check the box for the option to display on the home page. </vt:lpstr>
      <vt:lpstr>8. Next is portion #7 Registration Options. This is where you will indicate that this event is a fundraiser. If registration is required, please select the “yes” radio button under that question. Next, under Manage, click Edit to change the RSVP option.  </vt:lpstr>
      <vt:lpstr>9. For the Name, enter Donation. For Price, leave at 0 unless there is minimum donation requested. Next, click the Yes radio button next to Donation. For quantity available, leave blank. The rest of the options on this form are non-essential to this process. Be sure to click Save at the bottom to continue. </vt:lpstr>
      <vt:lpstr>10. Once the save button is clicked, the Registration Option box will disappear and the options selected will populate as shown above: </vt:lpstr>
      <vt:lpstr>11. The remainder of the Registration Options in Box #7 are nonessential and are not required to create a donation page.  The Advanced Options section is also nonessential for this process but can be completed if desired. Finally, click the Create Event button at the bottom of the page.  </vt:lpstr>
      <vt:lpstr>12. If Created Successfully, the event should appear like in the screen shot below: </vt:lpstr>
      <vt:lpstr>13. If anything is incorrect, the event can be edited or deleted altogether via the Edit and Delete buttons on the right side of the screen. To view how others will see the event, click the Preview button at the top.   </vt:lpstr>
      <vt:lpstr>14. The event may also be managed and edited on this screen.  </vt:lpstr>
      <vt:lpstr>PowerPoint Presentation</vt:lpstr>
    </vt:vector>
  </TitlesOfParts>
  <Company>Johns Hopkins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fundraiser In Hopkins groups</dc:title>
  <dc:creator>Erika Chance</dc:creator>
  <cp:lastModifiedBy>Erika Chance</cp:lastModifiedBy>
  <cp:revision>9</cp:revision>
  <dcterms:created xsi:type="dcterms:W3CDTF">2021-07-23T14:23:51Z</dcterms:created>
  <dcterms:modified xsi:type="dcterms:W3CDTF">2021-07-23T15:40:43Z</dcterms:modified>
</cp:coreProperties>
</file>