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354" r:id="rId7"/>
    <p:sldId id="258" r:id="rId8"/>
    <p:sldId id="260" r:id="rId9"/>
    <p:sldId id="338" r:id="rId10"/>
    <p:sldId id="355" r:id="rId11"/>
    <p:sldId id="312" r:id="rId12"/>
    <p:sldId id="358" r:id="rId13"/>
    <p:sldId id="357" r:id="rId14"/>
    <p:sldId id="263" r:id="rId15"/>
    <p:sldId id="352" r:id="rId16"/>
    <p:sldId id="276" r:id="rId17"/>
    <p:sldId id="277" r:id="rId18"/>
    <p:sldId id="356" r:id="rId19"/>
    <p:sldId id="278" r:id="rId20"/>
    <p:sldId id="279" r:id="rId21"/>
    <p:sldId id="280" r:id="rId22"/>
    <p:sldId id="281" r:id="rId23"/>
    <p:sldId id="272" r:id="rId24"/>
    <p:sldId id="273" r:id="rId25"/>
  </p:sldIdLst>
  <p:sldSz cx="12192000" cy="6858000"/>
  <p:notesSz cx="6858000" cy="9144000"/>
  <p:embeddedFontLst>
    <p:embeddedFont>
      <p:font typeface="Pacifico" panose="00000500000000000000" pitchFamily="2" charset="0"/>
      <p:regular r:id="rId27"/>
    </p:embeddedFont>
    <p:embeddedFont>
      <p:font typeface="Verdana Pro" panose="020B060403050404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8" roundtripDataSignature="AMtx7mj4ToYpOTtbCiFxeYClCn0aPfZb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864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C46A19-79E7-42D4-BF3B-41E20498B958}" v="195" dt="2023-11-08T19:56:09.237"/>
    <p1510:client id="{0CA588BD-5E2F-4B37-8BF9-56207FEE54A4}" v="83" dt="2023-11-08T17:04:38.033"/>
    <p1510:client id="{0F520116-FD02-4521-9E67-EC4AA9FF8C44}" v="699" dt="2023-11-08T19:48:15.042"/>
    <p1510:client id="{0FCD887A-F7ED-444C-9BD3-CF9B053661ED}" v="7" dt="2023-12-12T19:02:37.812"/>
    <p1510:client id="{1BF95DA0-D604-49C4-9612-7462592A1EE4}" v="2" dt="2023-11-08T16:12:23.179"/>
    <p1510:client id="{3D539CE2-71FC-4F4F-89B1-7EE676225FA6}" v="475" dt="2023-11-08T20:11:11.278"/>
    <p1510:client id="{4304AF91-D3FD-B9ED-677E-896825145B17}" v="1" dt="2023-11-10T14:42:12.410"/>
    <p1510:client id="{5B70B2B9-5810-4740-ABD7-2BB5B7CE7A54}" v="9" vWet="10" dt="2023-11-08T19:58:57.576"/>
    <p1510:client id="{6ABEB85F-73CA-40FC-BA1F-9F03746EE5C9}" v="1" dt="2023-12-13T17:52:48.085"/>
    <p1510:client id="{6C7090B9-6EA1-4FD5-A948-B395439EBA8E}" v="154" dt="2023-12-13T15:40:01.570"/>
    <p1510:client id="{839AB4AB-79A6-4E95-8552-D74BFF89F3B2}" v="13" dt="2023-12-11T16:48:40.236"/>
    <p1510:client id="{88E24FEF-C1D0-476A-B59C-EDC9A6800210}" v="37" dt="2023-12-13T14:37:10.608"/>
    <p1510:client id="{901ADD6E-1F88-407F-9F89-76703CE608E5}" v="3" dt="2023-11-08T15:46:18.758"/>
    <p1510:client id="{9C414527-E34C-4618-A748-1477C786DD02}" v="5" dt="2023-11-08T19:35:12.663"/>
    <p1510:client id="{A80C9241-71F1-4F13-8B4E-65DF475D3A70}" v="8" dt="2023-12-12T04:13:41.597"/>
    <p1510:client id="{AC1C8F66-EB93-4740-BA0E-FEDA258A45D1}" v="72" dt="2023-12-11T19:29:23.613"/>
    <p1510:client id="{B3F38005-4510-4C8D-8C85-46FBB2518188}" v="2" dt="2023-12-12T16:43:46.853"/>
    <p1510:client id="{BC9804F1-B2D0-0DA2-C0A4-98086EBF10F3}" v="1112" dt="2023-11-08T16:31:01.234"/>
    <p1510:client id="{BD1CC838-5ED7-4FD8-996D-8CD108CDE360}" v="9" dt="2023-11-08T15:44:52.583"/>
    <p1510:client id="{C7E4509A-B899-4906-BB37-982ED51F6F20}" v="29" dt="2023-11-08T19:34:41.403"/>
    <p1510:client id="{D8A728E3-2F39-4359-B3E9-702C592E6708}" v="20" dt="2023-11-08T16:10:01.474"/>
    <p1510:client id="{FCF59C8E-EE4D-43A8-B1B2-E84F9AF4C027}" v="106" dt="2023-12-12T20:10:50.4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8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83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79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82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78" Type="http://customschemas.google.com/relationships/presentationmetadata" Target="metadata"/><Relationship Id="rId8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8" Type="http://schemas.openxmlformats.org/officeDocument/2006/relationships/slide" Target="slides/slide4.xml"/><Relationship Id="rId80" Type="http://schemas.openxmlformats.org/officeDocument/2006/relationships/viewProps" Target="viewProp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na A. Ferreira" userId="S::eferrei3@jh.edu::0e5ae3a1-1d8e-4287-827d-9050797fe4d3" providerId="AD" clId="Web-{A80C9241-71F1-4F13-8B4E-65DF475D3A70}"/>
    <pc:docChg chg="modSld">
      <pc:chgData name="Edna A. Ferreira" userId="S::eferrei3@jh.edu::0e5ae3a1-1d8e-4287-827d-9050797fe4d3" providerId="AD" clId="Web-{A80C9241-71F1-4F13-8B4E-65DF475D3A70}" dt="2023-12-12T04:13:47.301" v="5"/>
      <pc:docMkLst>
        <pc:docMk/>
      </pc:docMkLst>
      <pc:sldChg chg="addSp modSp">
        <pc:chgData name="Edna A. Ferreira" userId="S::eferrei3@jh.edu::0e5ae3a1-1d8e-4287-827d-9050797fe4d3" providerId="AD" clId="Web-{A80C9241-71F1-4F13-8B4E-65DF475D3A70}" dt="2023-12-12T04:12:23.405" v="1" actId="1076"/>
        <pc:sldMkLst>
          <pc:docMk/>
          <pc:sldMk cId="0" sldId="256"/>
        </pc:sldMkLst>
        <pc:picChg chg="add mod">
          <ac:chgData name="Edna A. Ferreira" userId="S::eferrei3@jh.edu::0e5ae3a1-1d8e-4287-827d-9050797fe4d3" providerId="AD" clId="Web-{A80C9241-71F1-4F13-8B4E-65DF475D3A70}" dt="2023-12-12T04:12:23.405" v="1" actId="1076"/>
          <ac:picMkLst>
            <pc:docMk/>
            <pc:sldMk cId="0" sldId="256"/>
            <ac:picMk id="5" creationId="{78FC4696-1960-2C5F-E03E-82746AABEE18}"/>
          </ac:picMkLst>
        </pc:picChg>
      </pc:sldChg>
      <pc:sldChg chg="addSp delSp modSp mod setBg">
        <pc:chgData name="Edna A. Ferreira" userId="S::eferrei3@jh.edu::0e5ae3a1-1d8e-4287-827d-9050797fe4d3" providerId="AD" clId="Web-{A80C9241-71F1-4F13-8B4E-65DF475D3A70}" dt="2023-12-12T04:13:47.301" v="5"/>
        <pc:sldMkLst>
          <pc:docMk/>
          <pc:sldMk cId="302689290" sldId="354"/>
        </pc:sldMkLst>
        <pc:spChg chg="mod">
          <ac:chgData name="Edna A. Ferreira" userId="S::eferrei3@jh.edu::0e5ae3a1-1d8e-4287-827d-9050797fe4d3" providerId="AD" clId="Web-{A80C9241-71F1-4F13-8B4E-65DF475D3A70}" dt="2023-12-12T04:13:47.301" v="5"/>
          <ac:spMkLst>
            <pc:docMk/>
            <pc:sldMk cId="302689290" sldId="354"/>
            <ac:spMk id="2" creationId="{B272A4EB-AC03-CC24-DDCD-34CCDEA5401D}"/>
          </ac:spMkLst>
        </pc:spChg>
        <pc:spChg chg="add">
          <ac:chgData name="Edna A. Ferreira" userId="S::eferrei3@jh.edu::0e5ae3a1-1d8e-4287-827d-9050797fe4d3" providerId="AD" clId="Web-{A80C9241-71F1-4F13-8B4E-65DF475D3A70}" dt="2023-12-12T04:13:47.301" v="5"/>
          <ac:spMkLst>
            <pc:docMk/>
            <pc:sldMk cId="302689290" sldId="354"/>
            <ac:spMk id="8" creationId="{D4771268-CB57-404A-9271-370EB28F6090}"/>
          </ac:spMkLst>
        </pc:spChg>
        <pc:picChg chg="add mod">
          <ac:chgData name="Edna A. Ferreira" userId="S::eferrei3@jh.edu::0e5ae3a1-1d8e-4287-827d-9050797fe4d3" providerId="AD" clId="Web-{A80C9241-71F1-4F13-8B4E-65DF475D3A70}" dt="2023-12-12T04:13:47.301" v="5"/>
          <ac:picMkLst>
            <pc:docMk/>
            <pc:sldMk cId="302689290" sldId="354"/>
            <ac:picMk id="3" creationId="{73DB211F-E5E3-09F6-E416-E6582F170F92}"/>
          </ac:picMkLst>
        </pc:picChg>
        <pc:picChg chg="del">
          <ac:chgData name="Edna A. Ferreira" userId="S::eferrei3@jh.edu::0e5ae3a1-1d8e-4287-827d-9050797fe4d3" providerId="AD" clId="Web-{A80C9241-71F1-4F13-8B4E-65DF475D3A70}" dt="2023-12-12T04:13:37.941" v="2"/>
          <ac:picMkLst>
            <pc:docMk/>
            <pc:sldMk cId="302689290" sldId="354"/>
            <ac:picMk id="4" creationId="{2274051D-33C4-51E4-634F-B499FF48E15B}"/>
          </ac:picMkLst>
        </pc:picChg>
      </pc:sldChg>
    </pc:docChg>
  </pc:docChgLst>
  <pc:docChgLst>
    <pc:chgData name="Rodney Eric Williams" userId="S::rwill209@jh.edu::2f4fed71-3ac0-41d9-8fb4-08fc8126db62" providerId="AD" clId="Web-{6ABEB85F-73CA-40FC-BA1F-9F03746EE5C9}"/>
    <pc:docChg chg="addSld">
      <pc:chgData name="Rodney Eric Williams" userId="S::rwill209@jh.edu::2f4fed71-3ac0-41d9-8fb4-08fc8126db62" providerId="AD" clId="Web-{6ABEB85F-73CA-40FC-BA1F-9F03746EE5C9}" dt="2023-12-13T17:52:48.085" v="0"/>
      <pc:docMkLst>
        <pc:docMk/>
      </pc:docMkLst>
      <pc:sldChg chg="add">
        <pc:chgData name="Rodney Eric Williams" userId="S::rwill209@jh.edu::2f4fed71-3ac0-41d9-8fb4-08fc8126db62" providerId="AD" clId="Web-{6ABEB85F-73CA-40FC-BA1F-9F03746EE5C9}" dt="2023-12-13T17:52:48.085" v="0"/>
        <pc:sldMkLst>
          <pc:docMk/>
          <pc:sldMk cId="1710943970" sldId="338"/>
        </pc:sldMkLst>
      </pc:sldChg>
    </pc:docChg>
  </pc:docChgLst>
  <pc:docChgLst>
    <pc:chgData name="Rodney Eric Williams" userId="S::rwill209@jh.edu::2f4fed71-3ac0-41d9-8fb4-08fc8126db62" providerId="AD" clId="Web-{B3F38005-4510-4C8D-8C85-46FBB2518188}"/>
    <pc:docChg chg="modSld">
      <pc:chgData name="Rodney Eric Williams" userId="S::rwill209@jh.edu::2f4fed71-3ac0-41d9-8fb4-08fc8126db62" providerId="AD" clId="Web-{B3F38005-4510-4C8D-8C85-46FBB2518188}" dt="2023-12-12T16:43:41.822" v="0" actId="20577"/>
      <pc:docMkLst>
        <pc:docMk/>
      </pc:docMkLst>
      <pc:sldChg chg="modSp">
        <pc:chgData name="Rodney Eric Williams" userId="S::rwill209@jh.edu::2f4fed71-3ac0-41d9-8fb4-08fc8126db62" providerId="AD" clId="Web-{B3F38005-4510-4C8D-8C85-46FBB2518188}" dt="2023-12-12T16:43:41.822" v="0" actId="20577"/>
        <pc:sldMkLst>
          <pc:docMk/>
          <pc:sldMk cId="0" sldId="257"/>
        </pc:sldMkLst>
        <pc:spChg chg="mod">
          <ac:chgData name="Rodney Eric Williams" userId="S::rwill209@jh.edu::2f4fed71-3ac0-41d9-8fb4-08fc8126db62" providerId="AD" clId="Web-{B3F38005-4510-4C8D-8C85-46FBB2518188}" dt="2023-12-12T16:43:41.822" v="0" actId="20577"/>
          <ac:spMkLst>
            <pc:docMk/>
            <pc:sldMk cId="0" sldId="257"/>
            <ac:spMk id="103" creationId="{00000000-0000-0000-0000-000000000000}"/>
          </ac:spMkLst>
        </pc:spChg>
      </pc:sldChg>
    </pc:docChg>
  </pc:docChgLst>
  <pc:docChgLst>
    <pc:chgData name="Nirvani Jairam" userId="S::njairam1@jh.edu::715b0218-d974-4254-b875-f72a490970ff" providerId="AD" clId="Web-{0FCD887A-F7ED-444C-9BD3-CF9B053661ED}"/>
    <pc:docChg chg="modSld">
      <pc:chgData name="Nirvani Jairam" userId="S::njairam1@jh.edu::715b0218-d974-4254-b875-f72a490970ff" providerId="AD" clId="Web-{0FCD887A-F7ED-444C-9BD3-CF9B053661ED}" dt="2023-12-12T19:02:37.812" v="5" actId="20577"/>
      <pc:docMkLst>
        <pc:docMk/>
      </pc:docMkLst>
      <pc:sldChg chg="modSp">
        <pc:chgData name="Nirvani Jairam" userId="S::njairam1@jh.edu::715b0218-d974-4254-b875-f72a490970ff" providerId="AD" clId="Web-{0FCD887A-F7ED-444C-9BD3-CF9B053661ED}" dt="2023-12-12T19:02:37.812" v="5" actId="20577"/>
        <pc:sldMkLst>
          <pc:docMk/>
          <pc:sldMk cId="3463022641" sldId="352"/>
        </pc:sldMkLst>
        <pc:spChg chg="mod">
          <ac:chgData name="Nirvani Jairam" userId="S::njairam1@jh.edu::715b0218-d974-4254-b875-f72a490970ff" providerId="AD" clId="Web-{0FCD887A-F7ED-444C-9BD3-CF9B053661ED}" dt="2023-12-12T19:02:28.952" v="3" actId="20577"/>
          <ac:spMkLst>
            <pc:docMk/>
            <pc:sldMk cId="3463022641" sldId="352"/>
            <ac:spMk id="158" creationId="{00000000-0000-0000-0000-000000000000}"/>
          </ac:spMkLst>
        </pc:spChg>
        <pc:spChg chg="mod">
          <ac:chgData name="Nirvani Jairam" userId="S::njairam1@jh.edu::715b0218-d974-4254-b875-f72a490970ff" providerId="AD" clId="Web-{0FCD887A-F7ED-444C-9BD3-CF9B053661ED}" dt="2023-12-12T19:02:34.421" v="4" actId="20577"/>
          <ac:spMkLst>
            <pc:docMk/>
            <pc:sldMk cId="3463022641" sldId="352"/>
            <ac:spMk id="159" creationId="{00000000-0000-0000-0000-000000000000}"/>
          </ac:spMkLst>
        </pc:spChg>
        <pc:spChg chg="mod">
          <ac:chgData name="Nirvani Jairam" userId="S::njairam1@jh.edu::715b0218-d974-4254-b875-f72a490970ff" providerId="AD" clId="Web-{0FCD887A-F7ED-444C-9BD3-CF9B053661ED}" dt="2023-12-12T19:02:37.812" v="5" actId="20577"/>
          <ac:spMkLst>
            <pc:docMk/>
            <pc:sldMk cId="3463022641" sldId="352"/>
            <ac:spMk id="163" creationId="{00000000-0000-0000-0000-000000000000}"/>
          </ac:spMkLst>
        </pc:spChg>
      </pc:sldChg>
    </pc:docChg>
  </pc:docChgLst>
  <pc:docChgLst>
    <pc:chgData name="Edna A. Ferreira" userId="S::eferrei3@jh.edu::0e5ae3a1-1d8e-4287-827d-9050797fe4d3" providerId="AD" clId="Web-{AC1C8F66-EB93-4740-BA0E-FEDA258A45D1}"/>
    <pc:docChg chg="modSld">
      <pc:chgData name="Edna A. Ferreira" userId="S::eferrei3@jh.edu::0e5ae3a1-1d8e-4287-827d-9050797fe4d3" providerId="AD" clId="Web-{AC1C8F66-EB93-4740-BA0E-FEDA258A45D1}" dt="2023-12-11T19:29:20.050" v="62" actId="20577"/>
      <pc:docMkLst>
        <pc:docMk/>
      </pc:docMkLst>
      <pc:sldChg chg="addSp modSp">
        <pc:chgData name="Edna A. Ferreira" userId="S::eferrei3@jh.edu::0e5ae3a1-1d8e-4287-827d-9050797fe4d3" providerId="AD" clId="Web-{AC1C8F66-EB93-4740-BA0E-FEDA258A45D1}" dt="2023-12-11T19:28:54.940" v="54" actId="20577"/>
        <pc:sldMkLst>
          <pc:docMk/>
          <pc:sldMk cId="0" sldId="256"/>
        </pc:sldMkLst>
        <pc:spChg chg="add mod">
          <ac:chgData name="Edna A. Ferreira" userId="S::eferrei3@jh.edu::0e5ae3a1-1d8e-4287-827d-9050797fe4d3" providerId="AD" clId="Web-{AC1C8F66-EB93-4740-BA0E-FEDA258A45D1}" dt="2023-12-11T19:26:14.404" v="39"/>
          <ac:spMkLst>
            <pc:docMk/>
            <pc:sldMk cId="0" sldId="256"/>
            <ac:spMk id="3" creationId="{95344939-8863-0E09-F931-75EE4321D4B4}"/>
          </ac:spMkLst>
        </pc:spChg>
        <pc:spChg chg="mod">
          <ac:chgData name="Edna A. Ferreira" userId="S::eferrei3@jh.edu::0e5ae3a1-1d8e-4287-827d-9050797fe4d3" providerId="AD" clId="Web-{AC1C8F66-EB93-4740-BA0E-FEDA258A45D1}" dt="2023-12-11T19:23:12.742" v="5" actId="1076"/>
          <ac:spMkLst>
            <pc:docMk/>
            <pc:sldMk cId="0" sldId="256"/>
            <ac:spMk id="94" creationId="{00000000-0000-0000-0000-000000000000}"/>
          </ac:spMkLst>
        </pc:spChg>
        <pc:spChg chg="mod">
          <ac:chgData name="Edna A. Ferreira" userId="S::eferrei3@jh.edu::0e5ae3a1-1d8e-4287-827d-9050797fe4d3" providerId="AD" clId="Web-{AC1C8F66-EB93-4740-BA0E-FEDA258A45D1}" dt="2023-12-11T19:28:54.940" v="54" actId="20577"/>
          <ac:spMkLst>
            <pc:docMk/>
            <pc:sldMk cId="0" sldId="256"/>
            <ac:spMk id="95" creationId="{00000000-0000-0000-0000-000000000000}"/>
          </ac:spMkLst>
        </pc:spChg>
        <pc:picChg chg="add mod">
          <ac:chgData name="Edna A. Ferreira" userId="S::eferrei3@jh.edu::0e5ae3a1-1d8e-4287-827d-9050797fe4d3" providerId="AD" clId="Web-{AC1C8F66-EB93-4740-BA0E-FEDA258A45D1}" dt="2023-12-11T19:27:38.469" v="44" actId="1076"/>
          <ac:picMkLst>
            <pc:docMk/>
            <pc:sldMk cId="0" sldId="256"/>
            <ac:picMk id="2" creationId="{39BFA3C0-6AE5-89BF-9017-D97BE0AE5339}"/>
          </ac:picMkLst>
        </pc:picChg>
        <pc:picChg chg="mod">
          <ac:chgData name="Edna A. Ferreira" userId="S::eferrei3@jh.edu::0e5ae3a1-1d8e-4287-827d-9050797fe4d3" providerId="AD" clId="Web-{AC1C8F66-EB93-4740-BA0E-FEDA258A45D1}" dt="2023-12-11T19:23:21.508" v="10" actId="1076"/>
          <ac:picMkLst>
            <pc:docMk/>
            <pc:sldMk cId="0" sldId="256"/>
            <ac:picMk id="96" creationId="{00000000-0000-0000-0000-000000000000}"/>
          </ac:picMkLst>
        </pc:picChg>
        <pc:cxnChg chg="add mod">
          <ac:chgData name="Edna A. Ferreira" userId="S::eferrei3@jh.edu::0e5ae3a1-1d8e-4287-827d-9050797fe4d3" providerId="AD" clId="Web-{AC1C8F66-EB93-4740-BA0E-FEDA258A45D1}" dt="2023-12-11T19:28:35.440" v="52"/>
          <ac:cxnSpMkLst>
            <pc:docMk/>
            <pc:sldMk cId="0" sldId="256"/>
            <ac:cxnSpMk id="4" creationId="{3CA7A14B-E694-DE19-EBF4-4B749E68316D}"/>
          </ac:cxnSpMkLst>
        </pc:cxnChg>
      </pc:sldChg>
      <pc:sldChg chg="modSp">
        <pc:chgData name="Edna A. Ferreira" userId="S::eferrei3@jh.edu::0e5ae3a1-1d8e-4287-827d-9050797fe4d3" providerId="AD" clId="Web-{AC1C8F66-EB93-4740-BA0E-FEDA258A45D1}" dt="2023-12-11T19:29:15.253" v="58" actId="20577"/>
        <pc:sldMkLst>
          <pc:docMk/>
          <pc:sldMk cId="0" sldId="257"/>
        </pc:sldMkLst>
        <pc:spChg chg="mod">
          <ac:chgData name="Edna A. Ferreira" userId="S::eferrei3@jh.edu::0e5ae3a1-1d8e-4287-827d-9050797fe4d3" providerId="AD" clId="Web-{AC1C8F66-EB93-4740-BA0E-FEDA258A45D1}" dt="2023-12-11T19:29:15.253" v="58" actId="20577"/>
          <ac:spMkLst>
            <pc:docMk/>
            <pc:sldMk cId="0" sldId="257"/>
            <ac:spMk id="103" creationId="{00000000-0000-0000-0000-000000000000}"/>
          </ac:spMkLst>
        </pc:spChg>
      </pc:sldChg>
      <pc:sldChg chg="modSp">
        <pc:chgData name="Edna A. Ferreira" userId="S::eferrei3@jh.edu::0e5ae3a1-1d8e-4287-827d-9050797fe4d3" providerId="AD" clId="Web-{AC1C8F66-EB93-4740-BA0E-FEDA258A45D1}" dt="2023-12-11T19:29:20.050" v="62" actId="20577"/>
        <pc:sldMkLst>
          <pc:docMk/>
          <pc:sldMk cId="0" sldId="258"/>
        </pc:sldMkLst>
        <pc:spChg chg="mod">
          <ac:chgData name="Edna A. Ferreira" userId="S::eferrei3@jh.edu::0e5ae3a1-1d8e-4287-827d-9050797fe4d3" providerId="AD" clId="Web-{AC1C8F66-EB93-4740-BA0E-FEDA258A45D1}" dt="2023-12-11T19:29:20.050" v="62" actId="20577"/>
          <ac:spMkLst>
            <pc:docMk/>
            <pc:sldMk cId="0" sldId="258"/>
            <ac:spMk id="110" creationId="{00000000-0000-0000-0000-000000000000}"/>
          </ac:spMkLst>
        </pc:spChg>
      </pc:sldChg>
      <pc:sldChg chg="addSp delSp modSp">
        <pc:chgData name="Edna A. Ferreira" userId="S::eferrei3@jh.edu::0e5ae3a1-1d8e-4287-827d-9050797fe4d3" providerId="AD" clId="Web-{AC1C8F66-EB93-4740-BA0E-FEDA258A45D1}" dt="2023-12-11T19:24:50.495" v="17" actId="1076"/>
        <pc:sldMkLst>
          <pc:docMk/>
          <pc:sldMk cId="302689290" sldId="354"/>
        </pc:sldMkLst>
        <pc:picChg chg="del">
          <ac:chgData name="Edna A. Ferreira" userId="S::eferrei3@jh.edu::0e5ae3a1-1d8e-4287-827d-9050797fe4d3" providerId="AD" clId="Web-{AC1C8F66-EB93-4740-BA0E-FEDA258A45D1}" dt="2023-12-11T19:24:29.479" v="13"/>
          <ac:picMkLst>
            <pc:docMk/>
            <pc:sldMk cId="302689290" sldId="354"/>
            <ac:picMk id="3" creationId="{A09EC4A0-09C7-D522-B6DB-57F4C427829D}"/>
          </ac:picMkLst>
        </pc:picChg>
        <pc:picChg chg="add mod">
          <ac:chgData name="Edna A. Ferreira" userId="S::eferrei3@jh.edu::0e5ae3a1-1d8e-4287-827d-9050797fe4d3" providerId="AD" clId="Web-{AC1C8F66-EB93-4740-BA0E-FEDA258A45D1}" dt="2023-12-11T19:24:50.495" v="17" actId="1076"/>
          <ac:picMkLst>
            <pc:docMk/>
            <pc:sldMk cId="302689290" sldId="354"/>
            <ac:picMk id="4" creationId="{2274051D-33C4-51E4-634F-B499FF48E15B}"/>
          </ac:picMkLst>
        </pc:picChg>
      </pc:sldChg>
    </pc:docChg>
  </pc:docChgLst>
  <pc:docChgLst>
    <pc:chgData name="Nirvani Jairam" userId="S::njairam1@jh.edu::715b0218-d974-4254-b875-f72a490970ff" providerId="AD" clId="Web-{88E24FEF-C1D0-476A-B59C-EDC9A6800210}"/>
    <pc:docChg chg="modSld">
      <pc:chgData name="Nirvani Jairam" userId="S::njairam1@jh.edu::715b0218-d974-4254-b875-f72a490970ff" providerId="AD" clId="Web-{88E24FEF-C1D0-476A-B59C-EDC9A6800210}" dt="2023-12-13T14:37:10.608" v="33" actId="20577"/>
      <pc:docMkLst>
        <pc:docMk/>
      </pc:docMkLst>
      <pc:sldChg chg="addSp delSp modSp">
        <pc:chgData name="Nirvani Jairam" userId="S::njairam1@jh.edu::715b0218-d974-4254-b875-f72a490970ff" providerId="AD" clId="Web-{88E24FEF-C1D0-476A-B59C-EDC9A6800210}" dt="2023-12-13T14:37:10.608" v="33" actId="20577"/>
        <pc:sldMkLst>
          <pc:docMk/>
          <pc:sldMk cId="3463022641" sldId="352"/>
        </pc:sldMkLst>
        <pc:spChg chg="mod">
          <ac:chgData name="Nirvani Jairam" userId="S::njairam1@jh.edu::715b0218-d974-4254-b875-f72a490970ff" providerId="AD" clId="Web-{88E24FEF-C1D0-476A-B59C-EDC9A6800210}" dt="2023-12-13T14:35:31.198" v="29" actId="20577"/>
          <ac:spMkLst>
            <pc:docMk/>
            <pc:sldMk cId="3463022641" sldId="352"/>
            <ac:spMk id="156" creationId="{00000000-0000-0000-0000-000000000000}"/>
          </ac:spMkLst>
        </pc:spChg>
        <pc:spChg chg="mod">
          <ac:chgData name="Nirvani Jairam" userId="S::njairam1@jh.edu::715b0218-d974-4254-b875-f72a490970ff" providerId="AD" clId="Web-{88E24FEF-C1D0-476A-B59C-EDC9A6800210}" dt="2023-12-13T14:37:10.608" v="33" actId="20577"/>
          <ac:spMkLst>
            <pc:docMk/>
            <pc:sldMk cId="3463022641" sldId="352"/>
            <ac:spMk id="158" creationId="{00000000-0000-0000-0000-000000000000}"/>
          </ac:spMkLst>
        </pc:spChg>
        <pc:spChg chg="mod">
          <ac:chgData name="Nirvani Jairam" userId="S::njairam1@jh.edu::715b0218-d974-4254-b875-f72a490970ff" providerId="AD" clId="Web-{88E24FEF-C1D0-476A-B59C-EDC9A6800210}" dt="2023-12-13T14:35:45.418" v="32" actId="20577"/>
          <ac:spMkLst>
            <pc:docMk/>
            <pc:sldMk cId="3463022641" sldId="352"/>
            <ac:spMk id="159" creationId="{00000000-0000-0000-0000-000000000000}"/>
          </ac:spMkLst>
        </pc:spChg>
        <pc:spChg chg="mod">
          <ac:chgData name="Nirvani Jairam" userId="S::njairam1@jh.edu::715b0218-d974-4254-b875-f72a490970ff" providerId="AD" clId="Web-{88E24FEF-C1D0-476A-B59C-EDC9A6800210}" dt="2023-12-13T14:34:03.617" v="18" actId="20577"/>
          <ac:spMkLst>
            <pc:docMk/>
            <pc:sldMk cId="3463022641" sldId="352"/>
            <ac:spMk id="162" creationId="{00000000-0000-0000-0000-000000000000}"/>
          </ac:spMkLst>
        </pc:spChg>
        <pc:spChg chg="mod">
          <ac:chgData name="Nirvani Jairam" userId="S::njairam1@jh.edu::715b0218-d974-4254-b875-f72a490970ff" providerId="AD" clId="Web-{88E24FEF-C1D0-476A-B59C-EDC9A6800210}" dt="2023-12-13T14:33:06.459" v="2" actId="20577"/>
          <ac:spMkLst>
            <pc:docMk/>
            <pc:sldMk cId="3463022641" sldId="352"/>
            <ac:spMk id="163" creationId="{00000000-0000-0000-0000-000000000000}"/>
          </ac:spMkLst>
        </pc:spChg>
        <pc:spChg chg="mod">
          <ac:chgData name="Nirvani Jairam" userId="S::njairam1@jh.edu::715b0218-d974-4254-b875-f72a490970ff" providerId="AD" clId="Web-{88E24FEF-C1D0-476A-B59C-EDC9A6800210}" dt="2023-12-13T14:33:04.287" v="1" actId="20577"/>
          <ac:spMkLst>
            <pc:docMk/>
            <pc:sldMk cId="3463022641" sldId="352"/>
            <ac:spMk id="164" creationId="{00000000-0000-0000-0000-000000000000}"/>
          </ac:spMkLst>
        </pc:spChg>
        <pc:spChg chg="mod">
          <ac:chgData name="Nirvani Jairam" userId="S::njairam1@jh.edu::715b0218-d974-4254-b875-f72a490970ff" providerId="AD" clId="Web-{88E24FEF-C1D0-476A-B59C-EDC9A6800210}" dt="2023-12-13T14:34:02.195" v="17" actId="20577"/>
          <ac:spMkLst>
            <pc:docMk/>
            <pc:sldMk cId="3463022641" sldId="352"/>
            <ac:spMk id="165" creationId="{00000000-0000-0000-0000-000000000000}"/>
          </ac:spMkLst>
        </pc:spChg>
        <pc:graphicFrameChg chg="add del mod">
          <ac:chgData name="Nirvani Jairam" userId="S::njairam1@jh.edu::715b0218-d974-4254-b875-f72a490970ff" providerId="AD" clId="Web-{88E24FEF-C1D0-476A-B59C-EDC9A6800210}" dt="2023-12-13T14:33:19.288" v="6"/>
          <ac:graphicFrameMkLst>
            <pc:docMk/>
            <pc:sldMk cId="3463022641" sldId="352"/>
            <ac:graphicFrameMk id="3" creationId="{A01C7B47-5CF6-F6FD-1BA8-E67E4D3DF0A0}"/>
          </ac:graphicFrameMkLst>
        </pc:graphicFrameChg>
        <pc:graphicFrameChg chg="add del mod modGraphic">
          <ac:chgData name="Nirvani Jairam" userId="S::njairam1@jh.edu::715b0218-d974-4254-b875-f72a490970ff" providerId="AD" clId="Web-{88E24FEF-C1D0-476A-B59C-EDC9A6800210}" dt="2023-12-13T14:35:17.776" v="25"/>
          <ac:graphicFrameMkLst>
            <pc:docMk/>
            <pc:sldMk cId="3463022641" sldId="352"/>
            <ac:graphicFrameMk id="5" creationId="{77529F3E-0EC9-6547-8521-D59953233B51}"/>
          </ac:graphicFrameMkLst>
        </pc:graphicFrameChg>
      </pc:sldChg>
    </pc:docChg>
  </pc:docChgLst>
  <pc:docChgLst>
    <pc:chgData name="Rodney Eric Williams" userId="S::rwill209@jh.edu::2f4fed71-3ac0-41d9-8fb4-08fc8126db62" providerId="AD" clId="Web-{839AB4AB-79A6-4E95-8552-D74BFF89F3B2}"/>
    <pc:docChg chg="delSld">
      <pc:chgData name="Rodney Eric Williams" userId="S::rwill209@jh.edu::2f4fed71-3ac0-41d9-8fb4-08fc8126db62" providerId="AD" clId="Web-{839AB4AB-79A6-4E95-8552-D74BFF89F3B2}" dt="2023-12-11T16:48:40.236" v="12"/>
      <pc:docMkLst>
        <pc:docMk/>
      </pc:docMkLst>
      <pc:sldChg chg="del">
        <pc:chgData name="Rodney Eric Williams" userId="S::rwill209@jh.edu::2f4fed71-3ac0-41d9-8fb4-08fc8126db62" providerId="AD" clId="Web-{839AB4AB-79A6-4E95-8552-D74BFF89F3B2}" dt="2023-12-11T16:48:36.751" v="11"/>
        <pc:sldMkLst>
          <pc:docMk/>
          <pc:sldMk cId="2855801908" sldId="283"/>
        </pc:sldMkLst>
      </pc:sldChg>
      <pc:sldChg chg="del">
        <pc:chgData name="Rodney Eric Williams" userId="S::rwill209@jh.edu::2f4fed71-3ac0-41d9-8fb4-08fc8126db62" providerId="AD" clId="Web-{839AB4AB-79A6-4E95-8552-D74BFF89F3B2}" dt="2023-12-11T16:48:00.187" v="0"/>
        <pc:sldMkLst>
          <pc:docMk/>
          <pc:sldMk cId="1816700153" sldId="329"/>
        </pc:sldMkLst>
      </pc:sldChg>
      <pc:sldChg chg="del">
        <pc:chgData name="Rodney Eric Williams" userId="S::rwill209@jh.edu::2f4fed71-3ac0-41d9-8fb4-08fc8126db62" providerId="AD" clId="Web-{839AB4AB-79A6-4E95-8552-D74BFF89F3B2}" dt="2023-12-11T16:48:20" v="4"/>
        <pc:sldMkLst>
          <pc:docMk/>
          <pc:sldMk cId="1379079535" sldId="330"/>
        </pc:sldMkLst>
      </pc:sldChg>
      <pc:sldChg chg="del">
        <pc:chgData name="Rodney Eric Williams" userId="S::rwill209@jh.edu::2f4fed71-3ac0-41d9-8fb4-08fc8126db62" providerId="AD" clId="Web-{839AB4AB-79A6-4E95-8552-D74BFF89F3B2}" dt="2023-12-11T16:48:40.236" v="12"/>
        <pc:sldMkLst>
          <pc:docMk/>
          <pc:sldMk cId="2594561339" sldId="332"/>
        </pc:sldMkLst>
      </pc:sldChg>
      <pc:sldChg chg="del">
        <pc:chgData name="Rodney Eric Williams" userId="S::rwill209@jh.edu::2f4fed71-3ac0-41d9-8fb4-08fc8126db62" providerId="AD" clId="Web-{839AB4AB-79A6-4E95-8552-D74BFF89F3B2}" dt="2023-12-11T16:48:22.172" v="5"/>
        <pc:sldMkLst>
          <pc:docMk/>
          <pc:sldMk cId="4291189224" sldId="337"/>
        </pc:sldMkLst>
      </pc:sldChg>
      <pc:sldChg chg="del">
        <pc:chgData name="Rodney Eric Williams" userId="S::rwill209@jh.edu::2f4fed71-3ac0-41d9-8fb4-08fc8126db62" providerId="AD" clId="Web-{839AB4AB-79A6-4E95-8552-D74BFF89F3B2}" dt="2023-12-11T16:48:15.750" v="3"/>
        <pc:sldMkLst>
          <pc:docMk/>
          <pc:sldMk cId="1710943970" sldId="338"/>
        </pc:sldMkLst>
      </pc:sldChg>
      <pc:sldChg chg="del">
        <pc:chgData name="Rodney Eric Williams" userId="S::rwill209@jh.edu::2f4fed71-3ac0-41d9-8fb4-08fc8126db62" providerId="AD" clId="Web-{839AB4AB-79A6-4E95-8552-D74BFF89F3B2}" dt="2023-12-11T16:48:10.875" v="1"/>
        <pc:sldMkLst>
          <pc:docMk/>
          <pc:sldMk cId="3187189984" sldId="346"/>
        </pc:sldMkLst>
      </pc:sldChg>
      <pc:sldChg chg="del">
        <pc:chgData name="Rodney Eric Williams" userId="S::rwill209@jh.edu::2f4fed71-3ac0-41d9-8fb4-08fc8126db62" providerId="AD" clId="Web-{839AB4AB-79A6-4E95-8552-D74BFF89F3B2}" dt="2023-12-11T16:48:34.376" v="10"/>
        <pc:sldMkLst>
          <pc:docMk/>
          <pc:sldMk cId="4243132765" sldId="347"/>
        </pc:sldMkLst>
      </pc:sldChg>
      <pc:sldChg chg="del">
        <pc:chgData name="Rodney Eric Williams" userId="S::rwill209@jh.edu::2f4fed71-3ac0-41d9-8fb4-08fc8126db62" providerId="AD" clId="Web-{839AB4AB-79A6-4E95-8552-D74BFF89F3B2}" dt="2023-12-11T16:48:29.032" v="7"/>
        <pc:sldMkLst>
          <pc:docMk/>
          <pc:sldMk cId="2771728485" sldId="348"/>
        </pc:sldMkLst>
      </pc:sldChg>
      <pc:sldChg chg="del">
        <pc:chgData name="Rodney Eric Williams" userId="S::rwill209@jh.edu::2f4fed71-3ac0-41d9-8fb4-08fc8126db62" providerId="AD" clId="Web-{839AB4AB-79A6-4E95-8552-D74BFF89F3B2}" dt="2023-12-11T16:48:30.345" v="8"/>
        <pc:sldMkLst>
          <pc:docMk/>
          <pc:sldMk cId="1151597882" sldId="349"/>
        </pc:sldMkLst>
      </pc:sldChg>
      <pc:sldChg chg="del">
        <pc:chgData name="Rodney Eric Williams" userId="S::rwill209@jh.edu::2f4fed71-3ac0-41d9-8fb4-08fc8126db62" providerId="AD" clId="Web-{839AB4AB-79A6-4E95-8552-D74BFF89F3B2}" dt="2023-12-11T16:48:31.064" v="9"/>
        <pc:sldMkLst>
          <pc:docMk/>
          <pc:sldMk cId="2659086284" sldId="350"/>
        </pc:sldMkLst>
      </pc:sldChg>
      <pc:sldChg chg="del">
        <pc:chgData name="Rodney Eric Williams" userId="S::rwill209@jh.edu::2f4fed71-3ac0-41d9-8fb4-08fc8126db62" providerId="AD" clId="Web-{839AB4AB-79A6-4E95-8552-D74BFF89F3B2}" dt="2023-12-11T16:48:27.188" v="6"/>
        <pc:sldMkLst>
          <pc:docMk/>
          <pc:sldMk cId="911056535" sldId="351"/>
        </pc:sldMkLst>
      </pc:sldChg>
      <pc:sldChg chg="del">
        <pc:chgData name="Rodney Eric Williams" userId="S::rwill209@jh.edu::2f4fed71-3ac0-41d9-8fb4-08fc8126db62" providerId="AD" clId="Web-{839AB4AB-79A6-4E95-8552-D74BFF89F3B2}" dt="2023-12-11T16:48:12.156" v="2"/>
        <pc:sldMkLst>
          <pc:docMk/>
          <pc:sldMk cId="1176076716" sldId="353"/>
        </pc:sldMkLst>
      </pc:sldChg>
    </pc:docChg>
  </pc:docChgLst>
  <pc:docChgLst>
    <pc:chgData name="Estefan Santi" userId="S::esanti1@jh.edu::759ebb3e-7998-4be2-a2b5-d2012d9e874e" providerId="AD" clId="Web-{FCF59C8E-EE4D-43A8-B1B2-E84F9AF4C027}"/>
    <pc:docChg chg="addSld modSld">
      <pc:chgData name="Estefan Santi" userId="S::esanti1@jh.edu::759ebb3e-7998-4be2-a2b5-d2012d9e874e" providerId="AD" clId="Web-{FCF59C8E-EE4D-43A8-B1B2-E84F9AF4C027}" dt="2023-12-12T20:10:50.398" v="102" actId="20577"/>
      <pc:docMkLst>
        <pc:docMk/>
      </pc:docMkLst>
      <pc:sldChg chg="addSp modSp new">
        <pc:chgData name="Estefan Santi" userId="S::esanti1@jh.edu::759ebb3e-7998-4be2-a2b5-d2012d9e874e" providerId="AD" clId="Web-{FCF59C8E-EE4D-43A8-B1B2-E84F9AF4C027}" dt="2023-12-12T20:10:50.398" v="102" actId="20577"/>
        <pc:sldMkLst>
          <pc:docMk/>
          <pc:sldMk cId="1372139002" sldId="356"/>
        </pc:sldMkLst>
        <pc:spChg chg="mod">
          <ac:chgData name="Estefan Santi" userId="S::esanti1@jh.edu::759ebb3e-7998-4be2-a2b5-d2012d9e874e" providerId="AD" clId="Web-{FCF59C8E-EE4D-43A8-B1B2-E84F9AF4C027}" dt="2023-12-12T20:10:50.398" v="102" actId="20577"/>
          <ac:spMkLst>
            <pc:docMk/>
            <pc:sldMk cId="1372139002" sldId="356"/>
            <ac:spMk id="2" creationId="{BF614A6D-F34B-C4EF-98DA-2F92EE6C91F6}"/>
          </ac:spMkLst>
        </pc:spChg>
        <pc:spChg chg="mod">
          <ac:chgData name="Estefan Santi" userId="S::esanti1@jh.edu::759ebb3e-7998-4be2-a2b5-d2012d9e874e" providerId="AD" clId="Web-{FCF59C8E-EE4D-43A8-B1B2-E84F9AF4C027}" dt="2023-12-12T20:10:00.568" v="98" actId="14100"/>
          <ac:spMkLst>
            <pc:docMk/>
            <pc:sldMk cId="1372139002" sldId="356"/>
            <ac:spMk id="3" creationId="{EDA9A776-0DF9-DE63-C695-06C7A6FC2FE7}"/>
          </ac:spMkLst>
        </pc:spChg>
        <pc:picChg chg="add">
          <ac:chgData name="Estefan Santi" userId="S::esanti1@jh.edu::759ebb3e-7998-4be2-a2b5-d2012d9e874e" providerId="AD" clId="Web-{FCF59C8E-EE4D-43A8-B1B2-E84F9AF4C027}" dt="2023-12-12T20:10:10.209" v="99"/>
          <ac:picMkLst>
            <pc:docMk/>
            <pc:sldMk cId="1372139002" sldId="356"/>
            <ac:picMk id="5" creationId="{163724B6-0963-0D5D-2D32-ADD44FF598AD}"/>
          </ac:picMkLst>
        </pc:picChg>
      </pc:sldChg>
    </pc:docChg>
  </pc:docChgLst>
  <pc:docChgLst>
    <pc:chgData name="Jiaxin Ge" userId="S::jge12@jh.edu::6963037f-888b-4f6f-a4fe-02511e8fb019" providerId="AD" clId="Web-{6C7090B9-6EA1-4FD5-A948-B395439EBA8E}"/>
    <pc:docChg chg="addSld delSld modSld">
      <pc:chgData name="Jiaxin Ge" userId="S::jge12@jh.edu::6963037f-888b-4f6f-a4fe-02511e8fb019" providerId="AD" clId="Web-{6C7090B9-6EA1-4FD5-A948-B395439EBA8E}" dt="2023-12-13T15:40:01.570" v="157" actId="20577"/>
      <pc:docMkLst>
        <pc:docMk/>
      </pc:docMkLst>
      <pc:sldChg chg="addSp delSp modSp">
        <pc:chgData name="Jiaxin Ge" userId="S::jge12@jh.edu::6963037f-888b-4f6f-a4fe-02511e8fb019" providerId="AD" clId="Web-{6C7090B9-6EA1-4FD5-A948-B395439EBA8E}" dt="2023-12-13T15:35:22.016" v="91" actId="14100"/>
        <pc:sldMkLst>
          <pc:docMk/>
          <pc:sldMk cId="2920935685" sldId="312"/>
        </pc:sldMkLst>
        <pc:spChg chg="add mod">
          <ac:chgData name="Jiaxin Ge" userId="S::jge12@jh.edu::6963037f-888b-4f6f-a4fe-02511e8fb019" providerId="AD" clId="Web-{6C7090B9-6EA1-4FD5-A948-B395439EBA8E}" dt="2023-12-13T15:35:22.016" v="91" actId="14100"/>
          <ac:spMkLst>
            <pc:docMk/>
            <pc:sldMk cId="2920935685" sldId="312"/>
            <ac:spMk id="3" creationId="{D1D6AF5F-20E9-1310-4F9C-796484D07846}"/>
          </ac:spMkLst>
        </pc:spChg>
        <pc:spChg chg="mod">
          <ac:chgData name="Jiaxin Ge" userId="S::jge12@jh.edu::6963037f-888b-4f6f-a4fe-02511e8fb019" providerId="AD" clId="Web-{6C7090B9-6EA1-4FD5-A948-B395439EBA8E}" dt="2023-12-13T15:32:01.776" v="30" actId="20577"/>
          <ac:spMkLst>
            <pc:docMk/>
            <pc:sldMk cId="2920935685" sldId="312"/>
            <ac:spMk id="122" creationId="{00000000-0000-0000-0000-000000000000}"/>
          </ac:spMkLst>
        </pc:spChg>
        <pc:spChg chg="del">
          <ac:chgData name="Jiaxin Ge" userId="S::jge12@jh.edu::6963037f-888b-4f6f-a4fe-02511e8fb019" providerId="AD" clId="Web-{6C7090B9-6EA1-4FD5-A948-B395439EBA8E}" dt="2023-12-13T15:30:54.618" v="3"/>
          <ac:spMkLst>
            <pc:docMk/>
            <pc:sldMk cId="2920935685" sldId="312"/>
            <ac:spMk id="123" creationId="{00000000-0000-0000-0000-000000000000}"/>
          </ac:spMkLst>
        </pc:spChg>
        <pc:picChg chg="add mod">
          <ac:chgData name="Jiaxin Ge" userId="S::jge12@jh.edu::6963037f-888b-4f6f-a4fe-02511e8fb019" providerId="AD" clId="Web-{6C7090B9-6EA1-4FD5-A948-B395439EBA8E}" dt="2023-12-13T15:35:08.468" v="90" actId="14100"/>
          <ac:picMkLst>
            <pc:docMk/>
            <pc:sldMk cId="2920935685" sldId="312"/>
            <ac:picMk id="4" creationId="{1970DE30-9BD6-7652-7039-3A50DCFA69EF}"/>
          </ac:picMkLst>
        </pc:picChg>
      </pc:sldChg>
      <pc:sldChg chg="new del">
        <pc:chgData name="Jiaxin Ge" userId="S::jge12@jh.edu::6963037f-888b-4f6f-a4fe-02511e8fb019" providerId="AD" clId="Web-{6C7090B9-6EA1-4FD5-A948-B395439EBA8E}" dt="2023-12-13T15:30:45.430" v="1"/>
        <pc:sldMkLst>
          <pc:docMk/>
          <pc:sldMk cId="1348459797" sldId="357"/>
        </pc:sldMkLst>
      </pc:sldChg>
      <pc:sldChg chg="add replId">
        <pc:chgData name="Jiaxin Ge" userId="S::jge12@jh.edu::6963037f-888b-4f6f-a4fe-02511e8fb019" providerId="AD" clId="Web-{6C7090B9-6EA1-4FD5-A948-B395439EBA8E}" dt="2023-12-13T15:30:50.055" v="2"/>
        <pc:sldMkLst>
          <pc:docMk/>
          <pc:sldMk cId="3817299661" sldId="357"/>
        </pc:sldMkLst>
      </pc:sldChg>
      <pc:sldChg chg="addSp modSp new">
        <pc:chgData name="Jiaxin Ge" userId="S::jge12@jh.edu::6963037f-888b-4f6f-a4fe-02511e8fb019" providerId="AD" clId="Web-{6C7090B9-6EA1-4FD5-A948-B395439EBA8E}" dt="2023-12-13T15:40:01.570" v="157" actId="20577"/>
        <pc:sldMkLst>
          <pc:docMk/>
          <pc:sldMk cId="2200780597" sldId="358"/>
        </pc:sldMkLst>
        <pc:spChg chg="mod">
          <ac:chgData name="Jiaxin Ge" userId="S::jge12@jh.edu::6963037f-888b-4f6f-a4fe-02511e8fb019" providerId="AD" clId="Web-{6C7090B9-6EA1-4FD5-A948-B395439EBA8E}" dt="2023-12-13T15:39:53.382" v="154" actId="20577"/>
          <ac:spMkLst>
            <pc:docMk/>
            <pc:sldMk cId="2200780597" sldId="358"/>
            <ac:spMk id="2" creationId="{FD7722FB-B337-BB73-D5DE-2F7E299517B1}"/>
          </ac:spMkLst>
        </pc:spChg>
        <pc:spChg chg="mod">
          <ac:chgData name="Jiaxin Ge" userId="S::jge12@jh.edu::6963037f-888b-4f6f-a4fe-02511e8fb019" providerId="AD" clId="Web-{6C7090B9-6EA1-4FD5-A948-B395439EBA8E}" dt="2023-12-13T15:40:01.570" v="157" actId="20577"/>
          <ac:spMkLst>
            <pc:docMk/>
            <pc:sldMk cId="2200780597" sldId="358"/>
            <ac:spMk id="3" creationId="{C7776848-C566-299F-BAEE-BE9EC94A33CD}"/>
          </ac:spMkLst>
        </pc:spChg>
        <pc:spChg chg="add mod">
          <ac:chgData name="Jiaxin Ge" userId="S::jge12@jh.edu::6963037f-888b-4f6f-a4fe-02511e8fb019" providerId="AD" clId="Web-{6C7090B9-6EA1-4FD5-A948-B395439EBA8E}" dt="2023-12-13T15:39:47.773" v="152" actId="20577"/>
          <ac:spMkLst>
            <pc:docMk/>
            <pc:sldMk cId="2200780597" sldId="358"/>
            <ac:spMk id="5" creationId="{FB5F8A0C-5A6E-7285-55FE-07E19DD2BA44}"/>
          </ac:spMkLst>
        </pc:spChg>
      </pc:sldChg>
    </pc:docChg>
  </pc:docChgLst>
  <pc:docChgLst>
    <pc:chgData clId="Web-{A80C9241-71F1-4F13-8B4E-65DF475D3A70}"/>
    <pc:docChg chg="modSld">
      <pc:chgData name="" userId="" providerId="" clId="Web-{A80C9241-71F1-4F13-8B4E-65DF475D3A70}" dt="2023-12-12T04:12:02.966" v="0"/>
      <pc:docMkLst>
        <pc:docMk/>
      </pc:docMkLst>
      <pc:sldChg chg="delSp">
        <pc:chgData name="" userId="" providerId="" clId="Web-{A80C9241-71F1-4F13-8B4E-65DF475D3A70}" dt="2023-12-12T04:12:02.966" v="0"/>
        <pc:sldMkLst>
          <pc:docMk/>
          <pc:sldMk cId="0" sldId="256"/>
        </pc:sldMkLst>
        <pc:picChg chg="del">
          <ac:chgData name="" userId="" providerId="" clId="Web-{A80C9241-71F1-4F13-8B4E-65DF475D3A70}" dt="2023-12-12T04:12:02.966" v="0"/>
          <ac:picMkLst>
            <pc:docMk/>
            <pc:sldMk cId="0" sldId="256"/>
            <ac:picMk id="2" creationId="{39BFA3C0-6AE5-89BF-9017-D97BE0AE533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16d24f84c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216d24f84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58022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16d24f84c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216d24f84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16896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16d24f84c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216d24f84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60299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16d24f84c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216d24f84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29283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16d24f84c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216d24f84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17337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16d24f84c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216d24f84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4357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52691d809a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g252691d809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64a1a796d4_3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October and November</a:t>
            </a:r>
            <a:endParaRPr/>
          </a:p>
        </p:txBody>
      </p:sp>
      <p:sp>
        <p:nvSpPr>
          <p:cNvPr id="106" name="Google Shape;106;g164a1a796d4_3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16d24f84c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216d24f84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16d24f84c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216d24f84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91854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16d24f84c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216d24f84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51037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16d24f84c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216d24f84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65940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076c70877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g2076c7087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520d8bda6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2520d8bda6c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g2520d8bda6c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18ae70b1e3_0_65"/>
          <p:cNvSpPr/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g118ae70b1e3_0_65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g118ae70b1e3_0_65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113607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g118ae70b1e3_0_6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jhu.campusgroups.com/gsa/home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jhu.campusgroups.com/GSA/gsa-travel-award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title"/>
          </p:nvPr>
        </p:nvSpPr>
        <p:spPr>
          <a:xfrm>
            <a:off x="835025" y="4388147"/>
            <a:ext cx="10515600" cy="99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6000"/>
              <a:buFont typeface="Arial"/>
              <a:buNone/>
            </a:pPr>
            <a:r>
              <a:rPr lang="en-US">
                <a:solidFill>
                  <a:srgbClr val="1F3864"/>
                </a:solidFill>
              </a:rPr>
              <a:t>GSA General Body Meeting</a:t>
            </a:r>
            <a:endParaRPr>
              <a:solidFill>
                <a:srgbClr val="1F3864"/>
              </a:solidFill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body" idx="1"/>
          </p:nvPr>
        </p:nvSpPr>
        <p:spPr>
          <a:xfrm>
            <a:off x="832814" y="5554063"/>
            <a:ext cx="10515600" cy="772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>
              <a:spcBef>
                <a:spcPts val="0"/>
              </a:spcBef>
              <a:buClr>
                <a:srgbClr val="7F7F7F"/>
              </a:buClr>
              <a:buSzPts val="3200"/>
            </a:pPr>
            <a:r>
              <a:rPr lang="en-US" sz="3200" dirty="0">
                <a:solidFill>
                  <a:srgbClr val="7F7F7F"/>
                </a:solidFill>
              </a:rPr>
              <a:t>December 13th, 2023</a:t>
            </a:r>
            <a:endParaRPr dirty="0"/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758" y="-217672"/>
            <a:ext cx="5595818" cy="52619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344939-8863-0E09-F931-75EE4321D4B4}"/>
              </a:ext>
            </a:extLst>
          </p:cNvPr>
          <p:cNvSpPr txBox="1"/>
          <p:nvPr/>
        </p:nvSpPr>
        <p:spPr>
          <a:xfrm>
            <a:off x="10832756" y="298621"/>
            <a:ext cx="120478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Sign In!</a:t>
            </a:r>
          </a:p>
          <a:p>
            <a:endParaRPr lang="en-US" sz="2000" b="1" dirty="0"/>
          </a:p>
        </p:txBody>
      </p:sp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3CA7A14B-E694-DE19-EBF4-4B749E68316D}"/>
              </a:ext>
            </a:extLst>
          </p:cNvPr>
          <p:cNvCxnSpPr/>
          <p:nvPr/>
        </p:nvCxnSpPr>
        <p:spPr>
          <a:xfrm flipH="1">
            <a:off x="10912247" y="787943"/>
            <a:ext cx="523788" cy="1515074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 descr="A qr code with black squares&#10;&#10;Description automatically generated">
            <a:extLst>
              <a:ext uri="{FF2B5EF4-FFF2-40B4-BE49-F238E27FC236}">
                <a16:creationId xmlns:a16="http://schemas.microsoft.com/office/drawing/2014/main" id="{78FC4696-1960-2C5F-E03E-82746AABE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774" y="361122"/>
            <a:ext cx="41148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16d24f84c5_0_0"/>
          <p:cNvSpPr txBox="1">
            <a:spLocks noGrp="1"/>
          </p:cNvSpPr>
          <p:nvPr>
            <p:ph type="title"/>
          </p:nvPr>
        </p:nvSpPr>
        <p:spPr>
          <a:xfrm>
            <a:off x="1195719" y="289989"/>
            <a:ext cx="9249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Arial"/>
              <a:buNone/>
            </a:pPr>
            <a:r>
              <a:rPr lang="en-US" b="1">
                <a:solidFill>
                  <a:srgbClr val="1F3864"/>
                </a:solidFill>
              </a:rPr>
              <a:t>Officer Announcements</a:t>
            </a:r>
            <a:endParaRPr/>
          </a:p>
        </p:txBody>
      </p:sp>
      <p:sp>
        <p:nvSpPr>
          <p:cNvPr id="123" name="Google Shape;123;g216d24f84c5_0_0"/>
          <p:cNvSpPr txBox="1">
            <a:spLocks noGrp="1"/>
          </p:cNvSpPr>
          <p:nvPr>
            <p:ph type="body" idx="1"/>
          </p:nvPr>
        </p:nvSpPr>
        <p:spPr>
          <a:xfrm>
            <a:off x="2104850" y="1814925"/>
            <a:ext cx="9797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190500">
              <a:spcBef>
                <a:spcPts val="0"/>
              </a:spcBef>
              <a:buSzPts val="2200"/>
              <a:buChar char="●"/>
            </a:pPr>
            <a:r>
              <a:rPr lang="en-US" sz="2200" b="1">
                <a:latin typeface="+mn-lt"/>
              </a:rPr>
              <a:t>  </a:t>
            </a:r>
            <a:r>
              <a:rPr lang="en-US" sz="2200">
                <a:solidFill>
                  <a:schemeClr val="tx1"/>
                </a:solidFill>
                <a:latin typeface="+mn-lt"/>
              </a:rPr>
              <a:t>President (Rodney)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indent="-190500">
              <a:spcBef>
                <a:spcPts val="0"/>
              </a:spcBef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  President Elect (Scarlett)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indent="-190500">
              <a:spcBef>
                <a:spcPts val="0"/>
              </a:spcBef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  </a:t>
            </a:r>
            <a:r>
              <a:rPr lang="en-US" sz="2200" b="1">
                <a:solidFill>
                  <a:schemeClr val="tx1"/>
                </a:solidFill>
                <a:latin typeface="+mn-lt"/>
              </a:rPr>
              <a:t>Director of Administration (Nirvani)</a:t>
            </a:r>
          </a:p>
          <a:p>
            <a:pPr marL="228600" indent="-190500">
              <a:spcBef>
                <a:spcPts val="0"/>
              </a:spcBef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  Director of  Diversity, Inclusion, and Outreach (Ashley)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indent="-190500">
              <a:spcBef>
                <a:spcPts val="0"/>
              </a:spcBef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  Director of Finance (Estefan) </a:t>
            </a:r>
          </a:p>
          <a:p>
            <a:pPr marL="228600" indent="-190500">
              <a:spcBef>
                <a:spcPts val="0"/>
              </a:spcBef>
              <a:buSzPts val="2200"/>
              <a:buFont typeface="Arial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  Director of Social and Community Affairs (Mark)</a:t>
            </a:r>
          </a:p>
          <a:p>
            <a:pPr marL="228600" indent="-190500">
              <a:spcBef>
                <a:spcPts val="0"/>
              </a:spcBef>
              <a:buSzPts val="2200"/>
              <a:buFont typeface="Arial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  Director of Media and Public Relations (Juliane)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indent="-190500">
              <a:spcBef>
                <a:spcPts val="0"/>
              </a:spcBef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  Director of Student Involvement and Student Groups (Edna)</a:t>
            </a:r>
          </a:p>
          <a:p>
            <a:pPr marL="228600" indent="-190500">
              <a:spcBef>
                <a:spcPts val="0"/>
              </a:spcBef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  </a:t>
            </a:r>
            <a:r>
              <a:rPr lang="en-US" sz="2200" b="0" i="0">
                <a:solidFill>
                  <a:schemeClr val="tx1"/>
                </a:solidFill>
                <a:effectLst/>
                <a:latin typeface="+mn-lt"/>
              </a:rPr>
              <a:t>Director of Policy &amp; Strategic Initiatives (Nick)</a:t>
            </a:r>
          </a:p>
          <a:p>
            <a:pPr marL="114300" indent="0">
              <a:buNone/>
            </a:pPr>
            <a:br>
              <a:rPr lang="en-US" sz="1600"/>
            </a:b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2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60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24" name="Google Shape;124;g216d24f84c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104849" cy="2104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299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g2076c70877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5587" y="291122"/>
            <a:ext cx="7135999" cy="181563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2076c708779_0_0"/>
          <p:cNvSpPr txBox="1">
            <a:spLocks noGrp="1"/>
          </p:cNvSpPr>
          <p:nvPr>
            <p:ph type="body" idx="1"/>
          </p:nvPr>
        </p:nvSpPr>
        <p:spPr>
          <a:xfrm>
            <a:off x="1108552" y="2423779"/>
            <a:ext cx="9974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200" b="1"/>
              <a:t>Purpose: </a:t>
            </a:r>
            <a:r>
              <a:rPr lang="en-US" sz="2200"/>
              <a:t>recognize outstanding graduate students for their academic and community-based achievements</a:t>
            </a:r>
            <a:endParaRPr sz="2200"/>
          </a:p>
          <a:p>
            <a:pPr marL="457200" lvl="0" indent="-400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-US" sz="2100"/>
              <a:t>Can nominate yourself, or a peer</a:t>
            </a:r>
            <a:endParaRPr sz="2100"/>
          </a:p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100"/>
              <a:t>Didn’t win? Renominate as many times as you would like</a:t>
            </a:r>
            <a:endParaRPr sz="2100"/>
          </a:p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100"/>
              <a:t>Winners will receive a $25 gift card</a:t>
            </a:r>
            <a:endParaRPr sz="21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1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200" b="1"/>
              <a:t>Info and links to enter can be found on:</a:t>
            </a:r>
            <a:endParaRPr sz="2200" b="1"/>
          </a:p>
          <a:p>
            <a:pPr marL="457200" lvl="0" indent="-412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900"/>
              <a:buChar char="•"/>
            </a:pPr>
            <a:r>
              <a:rPr lang="en-US" sz="2100"/>
              <a:t>Our website: </a:t>
            </a:r>
            <a:r>
              <a:rPr lang="en-US" sz="2100" u="sng">
                <a:solidFill>
                  <a:schemeClr val="hlink"/>
                </a:solidFill>
                <a:hlinkClick r:id="rId4"/>
              </a:rPr>
              <a:t>https://jhu.campusgroups.com/gsa/home/</a:t>
            </a:r>
            <a:r>
              <a:rPr lang="en-US" sz="2100"/>
              <a:t> </a:t>
            </a:r>
            <a:endParaRPr sz="2100"/>
          </a:p>
          <a:p>
            <a:pPr marL="457200" lvl="0" indent="-412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-US" sz="2100"/>
              <a:t>All-grad email notifications</a:t>
            </a:r>
            <a:endParaRPr sz="2100"/>
          </a:p>
          <a:p>
            <a:pPr marL="457200" lvl="0" indent="-412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-US" sz="2100"/>
              <a:t>GSA Newsletter</a:t>
            </a:r>
            <a:endParaRPr sz="2100"/>
          </a:p>
          <a:p>
            <a:pPr marL="457200" lvl="0" indent="-412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-US" sz="2100"/>
              <a:t>Our social media channels – follow us!</a:t>
            </a:r>
            <a:endParaRPr sz="2100"/>
          </a:p>
          <a:p>
            <a:pPr marL="6096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600"/>
          </a:p>
        </p:txBody>
      </p:sp>
      <p:pic>
        <p:nvPicPr>
          <p:cNvPr id="145" name="Google Shape;145;g2076c708779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2104849" cy="2104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2076c70877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2312" y="291122"/>
            <a:ext cx="7135999" cy="181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2076c708779_0_0"/>
          <p:cNvPicPr preferRelativeResize="0"/>
          <p:nvPr/>
        </p:nvPicPr>
        <p:blipFill rotWithShape="1">
          <a:blip r:embed="rId3">
            <a:alphaModFix/>
          </a:blip>
          <a:srcRect l="23193" r="22602"/>
          <a:stretch/>
        </p:blipFill>
        <p:spPr>
          <a:xfrm>
            <a:off x="4010112" y="291133"/>
            <a:ext cx="3868099" cy="181563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2076c708779_0_0"/>
          <p:cNvSpPr txBox="1">
            <a:spLocks noGrp="1"/>
          </p:cNvSpPr>
          <p:nvPr>
            <p:ph type="title"/>
          </p:nvPr>
        </p:nvSpPr>
        <p:spPr>
          <a:xfrm>
            <a:off x="2189681" y="485173"/>
            <a:ext cx="9249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Arial"/>
              <a:buNone/>
            </a:pPr>
            <a:r>
              <a:rPr lang="en-US" b="1">
                <a:solidFill>
                  <a:schemeClr val="lt1"/>
                </a:solidFill>
              </a:rPr>
              <a:t>GSA Student Spotlight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2520d8bda6c_0_8"/>
          <p:cNvPicPr preferRelativeResize="0"/>
          <p:nvPr/>
        </p:nvPicPr>
        <p:blipFill rotWithShape="1">
          <a:blip r:embed="rId3">
            <a:alphaModFix amt="48000"/>
          </a:blip>
          <a:srcRect l="18185" r="201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2520d8bda6c_0_8"/>
          <p:cNvPicPr preferRelativeResize="0"/>
          <p:nvPr/>
        </p:nvPicPr>
        <p:blipFill rotWithShape="1">
          <a:blip r:embed="rId4">
            <a:alphaModFix amt="60000"/>
          </a:blip>
          <a:srcRect/>
          <a:stretch/>
        </p:blipFill>
        <p:spPr>
          <a:xfrm>
            <a:off x="0" y="990600"/>
            <a:ext cx="6562076" cy="472470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2520d8bda6c_0_8"/>
          <p:cNvSpPr txBox="1"/>
          <p:nvPr/>
        </p:nvSpPr>
        <p:spPr>
          <a:xfrm>
            <a:off x="287925" y="2695064"/>
            <a:ext cx="5222100" cy="39546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dirty="0"/>
              <a:t>Alejandra has been amazing this past fall. Not only has she had a baby and grown her family, </a:t>
            </a:r>
            <a:r>
              <a:rPr lang="en-US" sz="1600"/>
              <a:t>but she</a:t>
            </a:r>
            <a:r>
              <a:rPr lang="en-US" sz="1600" dirty="0"/>
              <a:t> has also managed to submit two manuscripts as a 4th year graduate student. She works extremely hard and is also vocal about the struggles of being a new mom while doing a PhD. She is an inspiration and a true depiction of perseverance and passion. On top of all of this, she is a kind and compassionate person!  </a:t>
            </a:r>
            <a:endParaRPr lang="en-US"/>
          </a:p>
        </p:txBody>
      </p:sp>
      <p:pic>
        <p:nvPicPr>
          <p:cNvPr id="157" name="Google Shape;157;g2520d8bda6c_0_8"/>
          <p:cNvPicPr preferRelativeResize="0"/>
          <p:nvPr/>
        </p:nvPicPr>
        <p:blipFill rotWithShape="1">
          <a:blip r:embed="rId4">
            <a:alphaModFix amt="60000"/>
          </a:blip>
          <a:srcRect r="8382"/>
          <a:stretch/>
        </p:blipFill>
        <p:spPr>
          <a:xfrm>
            <a:off x="6180050" y="991475"/>
            <a:ext cx="6011951" cy="472470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2520d8bda6c_0_8"/>
          <p:cNvSpPr txBox="1"/>
          <p:nvPr/>
        </p:nvSpPr>
        <p:spPr>
          <a:xfrm>
            <a:off x="0" y="130850"/>
            <a:ext cx="12192000" cy="7725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5100"/>
            </a:pPr>
            <a:r>
              <a:rPr lang="en-US" sz="2800" b="1">
                <a:solidFill>
                  <a:srgbClr val="351C75"/>
                </a:solidFill>
                <a:latin typeface="Verdana Pro"/>
                <a:ea typeface="Amatic SC"/>
                <a:cs typeface="Amatic SC"/>
                <a:sym typeface="Amatic SC"/>
              </a:rPr>
              <a:t>December 2023 </a:t>
            </a:r>
            <a:r>
              <a:rPr lang="en-US" sz="2800" b="1" i="0" u="none" strike="noStrike" cap="none">
                <a:solidFill>
                  <a:srgbClr val="351C75"/>
                </a:solidFill>
                <a:latin typeface="Verdana Pro"/>
                <a:ea typeface="Amatic SC"/>
                <a:cs typeface="Amatic SC"/>
                <a:sym typeface="Amatic SC"/>
              </a:rPr>
              <a:t> GSA</a:t>
            </a:r>
            <a:r>
              <a:rPr lang="en-US" sz="2800" b="1">
                <a:solidFill>
                  <a:srgbClr val="351C75"/>
                </a:solidFill>
                <a:latin typeface="Verdana Pro"/>
                <a:ea typeface="Amatic SC"/>
                <a:cs typeface="Amatic SC"/>
                <a:sym typeface="Amatic SC"/>
              </a:rPr>
              <a:t> </a:t>
            </a:r>
            <a:r>
              <a:rPr lang="en-US" sz="2800" b="1" i="0" u="none" strike="noStrike" cap="none">
                <a:solidFill>
                  <a:srgbClr val="351C75"/>
                </a:solidFill>
                <a:latin typeface="Verdana Pro"/>
                <a:ea typeface="Amatic SC"/>
                <a:cs typeface="Amatic SC"/>
                <a:sym typeface="Amatic SC"/>
              </a:rPr>
              <a:t> Student</a:t>
            </a:r>
            <a:r>
              <a:rPr lang="en-US" sz="2800" b="1">
                <a:solidFill>
                  <a:srgbClr val="351C75"/>
                </a:solidFill>
                <a:latin typeface="Verdana Pro"/>
                <a:ea typeface="Amatic SC"/>
                <a:cs typeface="Amatic SC"/>
                <a:sym typeface="Amatic SC"/>
              </a:rPr>
              <a:t> </a:t>
            </a:r>
            <a:r>
              <a:rPr lang="en-US" sz="2800" b="1" i="0" u="none" strike="noStrike" cap="none">
                <a:solidFill>
                  <a:srgbClr val="351C75"/>
                </a:solidFill>
                <a:latin typeface="Verdana Pro"/>
                <a:ea typeface="Amatic SC"/>
                <a:cs typeface="Amatic SC"/>
                <a:sym typeface="Amatic SC"/>
              </a:rPr>
              <a:t> Spotlight</a:t>
            </a:r>
            <a:r>
              <a:rPr lang="en-US" sz="2800" b="1">
                <a:solidFill>
                  <a:srgbClr val="351C75"/>
                </a:solidFill>
                <a:latin typeface="Verdana Pro"/>
                <a:ea typeface="Amatic SC"/>
                <a:cs typeface="Amatic SC"/>
                <a:sym typeface="Amatic SC"/>
              </a:rPr>
              <a:t> </a:t>
            </a:r>
            <a:r>
              <a:rPr lang="en-US" sz="2800" b="1" i="0" u="none" strike="noStrike" cap="none">
                <a:solidFill>
                  <a:srgbClr val="351C75"/>
                </a:solidFill>
                <a:latin typeface="Verdana Pro"/>
                <a:ea typeface="Amatic SC"/>
                <a:cs typeface="Amatic SC"/>
                <a:sym typeface="Amatic SC"/>
              </a:rPr>
              <a:t> Winners</a:t>
            </a:r>
            <a:endParaRPr lang="en-US" sz="2800" b="1" i="0" u="none" strike="noStrike" cap="none">
              <a:solidFill>
                <a:srgbClr val="351C75"/>
              </a:solidFill>
              <a:latin typeface="Verdana Pro"/>
              <a:ea typeface="Amatic SC"/>
              <a:cs typeface="Amatic SC"/>
            </a:endParaRPr>
          </a:p>
        </p:txBody>
      </p:sp>
      <p:sp>
        <p:nvSpPr>
          <p:cNvPr id="159" name="Google Shape;159;g2520d8bda6c_0_8"/>
          <p:cNvSpPr txBox="1"/>
          <p:nvPr/>
        </p:nvSpPr>
        <p:spPr>
          <a:xfrm>
            <a:off x="6562175" y="2691425"/>
            <a:ext cx="5332500" cy="402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dirty="0">
                <a:solidFill>
                  <a:schemeClr val="dk1"/>
                </a:solidFill>
              </a:rPr>
              <a:t>  </a:t>
            </a:r>
            <a:endParaRPr lang="en-US" sz="1600" b="1" dirty="0">
              <a:solidFill>
                <a:schemeClr val="dk1"/>
              </a:solidFill>
            </a:endParaRPr>
          </a:p>
          <a:p>
            <a:pPr algn="ctr"/>
            <a:endParaRPr lang="en-US" sz="1600" dirty="0">
              <a:solidFill>
                <a:schemeClr val="dk1"/>
              </a:solidFill>
            </a:endParaRPr>
          </a:p>
          <a:p>
            <a:pPr algn="ctr"/>
            <a:endParaRPr lang="en-US" sz="1600" dirty="0">
              <a:solidFill>
                <a:schemeClr val="dk1"/>
              </a:solidFill>
            </a:endParaRPr>
          </a:p>
          <a:p>
            <a:pPr algn="ctr"/>
            <a:r>
              <a:rPr lang="en-US" sz="1600" dirty="0">
                <a:solidFill>
                  <a:schemeClr val="dk1"/>
                </a:solidFill>
              </a:rPr>
              <a:t>This summer, I had the honor of being selected as a Bayer Fellow, representing Johns Hopkins, after successfully navigating a rigorous global selection process. This opportunity allowed me to participate in the 72nd Lindau Nobel Laureate Meetings in Medicine/Physiology held in Germany. Additionally, my review paper on adeno-associated virus gene therapy infusion reactions, where I served as first author, was recently accepted for publication in the Journal of Medical Virology (IF: 12.7). Simultaneously, I’ve co-authored three papers published in reputable journals. Notably, my H-index has now reached 16, underscoring the impact and visibility of my scholarly work.</a:t>
            </a:r>
            <a:endParaRPr lang="en-US" sz="1600" b="1">
              <a:solidFill>
                <a:schemeClr val="dk1"/>
              </a:solidFill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lang="en-US" sz="4000" dirty="0">
              <a:solidFill>
                <a:schemeClr val="dk1"/>
              </a:solidFill>
            </a:endParaRPr>
          </a:p>
        </p:txBody>
      </p:sp>
      <p:pic>
        <p:nvPicPr>
          <p:cNvPr id="160" name="Google Shape;160;g2520d8bda6c_0_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299458" flipH="1">
            <a:off x="9795775" y="-478719"/>
            <a:ext cx="2317051" cy="3174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520d8bda6c_0_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299458">
            <a:off x="115999" y="-478719"/>
            <a:ext cx="2317051" cy="3174043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2520d8bda6c_0_8"/>
          <p:cNvSpPr txBox="1"/>
          <p:nvPr/>
        </p:nvSpPr>
        <p:spPr>
          <a:xfrm>
            <a:off x="6562175" y="2179825"/>
            <a:ext cx="5332500" cy="4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ym typeface="Syncopate"/>
              </a:rPr>
              <a:t>Pathobiology</a:t>
            </a:r>
            <a:endParaRPr lang="en-US" dirty="0"/>
          </a:p>
        </p:txBody>
      </p:sp>
      <p:sp>
        <p:nvSpPr>
          <p:cNvPr id="163" name="Google Shape;163;g2520d8bda6c_0_8"/>
          <p:cNvSpPr txBox="1"/>
          <p:nvPr/>
        </p:nvSpPr>
        <p:spPr>
          <a:xfrm>
            <a:off x="6792350" y="1150763"/>
            <a:ext cx="4788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700" dirty="0"/>
              <a:t>Kin Israel </a:t>
            </a:r>
            <a:r>
              <a:rPr lang="en-US" sz="3700" dirty="0" err="1"/>
              <a:t>Notarte</a:t>
            </a:r>
            <a:r>
              <a:rPr lang="en-US" sz="3700" dirty="0"/>
              <a:t> </a:t>
            </a:r>
            <a:endParaRPr lang="en-US" dirty="0"/>
          </a:p>
        </p:txBody>
      </p:sp>
      <p:sp>
        <p:nvSpPr>
          <p:cNvPr id="164" name="Google Shape;164;g2520d8bda6c_0_8"/>
          <p:cNvSpPr txBox="1"/>
          <p:nvPr/>
        </p:nvSpPr>
        <p:spPr>
          <a:xfrm>
            <a:off x="471150" y="1150050"/>
            <a:ext cx="5222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700" dirty="0">
                <a:sym typeface="Pacifico"/>
              </a:rPr>
              <a:t>Alejandra Montano Romero </a:t>
            </a:r>
            <a:endParaRPr lang="en-US"/>
          </a:p>
        </p:txBody>
      </p:sp>
      <p:sp>
        <p:nvSpPr>
          <p:cNvPr id="165" name="Google Shape;165;g2520d8bda6c_0_8"/>
          <p:cNvSpPr txBox="1"/>
          <p:nvPr/>
        </p:nvSpPr>
        <p:spPr>
          <a:xfrm>
            <a:off x="232742" y="2174863"/>
            <a:ext cx="5332500" cy="4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dirty="0">
                <a:solidFill>
                  <a:schemeClr val="dk1"/>
                </a:solidFill>
                <a:sym typeface="Syncopate"/>
              </a:rPr>
              <a:t>BCMB </a:t>
            </a:r>
            <a:endParaRPr lang="en-US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22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16d24f84c5_0_0"/>
          <p:cNvSpPr txBox="1">
            <a:spLocks noGrp="1"/>
          </p:cNvSpPr>
          <p:nvPr>
            <p:ph type="title"/>
          </p:nvPr>
        </p:nvSpPr>
        <p:spPr>
          <a:xfrm>
            <a:off x="1195719" y="289989"/>
            <a:ext cx="9249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Arial"/>
              <a:buNone/>
            </a:pPr>
            <a:r>
              <a:rPr lang="en-US" b="1">
                <a:solidFill>
                  <a:srgbClr val="1F3864"/>
                </a:solidFill>
              </a:rPr>
              <a:t>Officer Announcements</a:t>
            </a:r>
            <a:endParaRPr/>
          </a:p>
        </p:txBody>
      </p:sp>
      <p:sp>
        <p:nvSpPr>
          <p:cNvPr id="123" name="Google Shape;123;g216d24f84c5_0_0"/>
          <p:cNvSpPr txBox="1">
            <a:spLocks noGrp="1"/>
          </p:cNvSpPr>
          <p:nvPr>
            <p:ph type="body" idx="1"/>
          </p:nvPr>
        </p:nvSpPr>
        <p:spPr>
          <a:xfrm>
            <a:off x="2104850" y="1814925"/>
            <a:ext cx="9797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b="1">
                <a:latin typeface="+mn-lt"/>
              </a:rPr>
              <a:t>  </a:t>
            </a:r>
            <a:r>
              <a:rPr lang="en-US" sz="2200">
                <a:solidFill>
                  <a:schemeClr val="tx1"/>
                </a:solidFill>
                <a:latin typeface="+mn-lt"/>
              </a:rPr>
              <a:t>President (Rodney)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President Elect (Scarlett)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Administration (</a:t>
            </a:r>
            <a:r>
              <a:rPr lang="en-US" sz="2200" err="1">
                <a:solidFill>
                  <a:schemeClr val="tx1"/>
                </a:solidFill>
                <a:latin typeface="+mn-lt"/>
              </a:rPr>
              <a:t>Nirvani</a:t>
            </a:r>
            <a:r>
              <a:rPr lang="en-US" sz="2200">
                <a:solidFill>
                  <a:schemeClr val="tx1"/>
                </a:solidFill>
                <a:latin typeface="+mn-lt"/>
              </a:rPr>
              <a:t>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</a:t>
            </a:r>
            <a:r>
              <a:rPr lang="en-US" sz="2200" b="1">
                <a:solidFill>
                  <a:schemeClr val="tx1"/>
                </a:solidFill>
                <a:latin typeface="+mn-lt"/>
              </a:rPr>
              <a:t>Director of  Diversity, Inclusion, and Outreach (Ashley)</a:t>
            </a:r>
            <a:endParaRPr sz="2200" b="1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Finance (Estefan) </a:t>
            </a:r>
          </a:p>
          <a:p>
            <a:pPr marL="228600" indent="-190500">
              <a:spcBef>
                <a:spcPts val="0"/>
              </a:spcBef>
              <a:buSzPts val="2200"/>
              <a:buFont typeface="Arial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Social and Community Affairs (Mark)</a:t>
            </a:r>
          </a:p>
          <a:p>
            <a:pPr marL="228600" indent="-190500">
              <a:spcBef>
                <a:spcPts val="0"/>
              </a:spcBef>
              <a:buSzPts val="2200"/>
              <a:buFont typeface="Arial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Media and Public Relations (Juliane)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Student Involvement and Student Groups (Edna)</a:t>
            </a: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</a:t>
            </a:r>
            <a:r>
              <a:rPr lang="en-US" sz="2200" b="0" i="0">
                <a:solidFill>
                  <a:schemeClr val="tx1"/>
                </a:solidFill>
                <a:effectLst/>
                <a:latin typeface="+mn-lt"/>
              </a:rPr>
              <a:t>Director of Policy &amp; Strategic Initiatives (Nick)</a:t>
            </a:r>
          </a:p>
          <a:p>
            <a:pPr marL="114300" indent="0">
              <a:buNone/>
            </a:pPr>
            <a:br>
              <a:rPr lang="en-US" sz="1600"/>
            </a:b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2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60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24" name="Google Shape;124;g216d24f84c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104849" cy="2104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6704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16d24f84c5_0_0"/>
          <p:cNvSpPr txBox="1">
            <a:spLocks noGrp="1"/>
          </p:cNvSpPr>
          <p:nvPr>
            <p:ph type="title"/>
          </p:nvPr>
        </p:nvSpPr>
        <p:spPr>
          <a:xfrm>
            <a:off x="1195719" y="289989"/>
            <a:ext cx="9249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Arial"/>
              <a:buNone/>
            </a:pPr>
            <a:r>
              <a:rPr lang="en-US" b="1">
                <a:solidFill>
                  <a:srgbClr val="1F3864"/>
                </a:solidFill>
              </a:rPr>
              <a:t>Officer Announcements</a:t>
            </a:r>
            <a:endParaRPr/>
          </a:p>
        </p:txBody>
      </p:sp>
      <p:sp>
        <p:nvSpPr>
          <p:cNvPr id="123" name="Google Shape;123;g216d24f84c5_0_0"/>
          <p:cNvSpPr txBox="1">
            <a:spLocks noGrp="1"/>
          </p:cNvSpPr>
          <p:nvPr>
            <p:ph type="body" idx="1"/>
          </p:nvPr>
        </p:nvSpPr>
        <p:spPr>
          <a:xfrm>
            <a:off x="2104850" y="1814925"/>
            <a:ext cx="9797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b="1">
                <a:latin typeface="+mn-lt"/>
              </a:rPr>
              <a:t>  </a:t>
            </a:r>
            <a:r>
              <a:rPr lang="en-US" sz="2200">
                <a:solidFill>
                  <a:schemeClr val="tx1"/>
                </a:solidFill>
                <a:latin typeface="+mn-lt"/>
              </a:rPr>
              <a:t>President (Rodney)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President Elect (Scarlett)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Administration (</a:t>
            </a:r>
            <a:r>
              <a:rPr lang="en-US" sz="2200" err="1">
                <a:solidFill>
                  <a:schemeClr val="tx1"/>
                </a:solidFill>
                <a:latin typeface="+mn-lt"/>
              </a:rPr>
              <a:t>Nirvani</a:t>
            </a:r>
            <a:r>
              <a:rPr lang="en-US" sz="2200">
                <a:solidFill>
                  <a:schemeClr val="tx1"/>
                </a:solidFill>
                <a:latin typeface="+mn-lt"/>
              </a:rPr>
              <a:t>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 Diversity, Inclusion, and Outreach (Ashley)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</a:t>
            </a:r>
            <a:r>
              <a:rPr lang="en-US" sz="2200" b="1">
                <a:solidFill>
                  <a:schemeClr val="tx1"/>
                </a:solidFill>
                <a:latin typeface="+mn-lt"/>
              </a:rPr>
              <a:t>Director of Finance (Estefan) </a:t>
            </a:r>
          </a:p>
          <a:p>
            <a:pPr marL="228600" indent="-190500">
              <a:spcBef>
                <a:spcPts val="0"/>
              </a:spcBef>
              <a:buSzPts val="2200"/>
              <a:buFont typeface="Arial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Social and Community Affairs (Mark)</a:t>
            </a:r>
          </a:p>
          <a:p>
            <a:pPr marL="228600" indent="-190500">
              <a:spcBef>
                <a:spcPts val="0"/>
              </a:spcBef>
              <a:buSzPts val="2200"/>
              <a:buFont typeface="Arial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Media and Public Relations (Juliane)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Student Involvement and Student Groups (Edna)</a:t>
            </a: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</a:t>
            </a:r>
            <a:r>
              <a:rPr lang="en-US" sz="2200" b="0" i="0">
                <a:solidFill>
                  <a:schemeClr val="tx1"/>
                </a:solidFill>
                <a:effectLst/>
                <a:latin typeface="+mn-lt"/>
              </a:rPr>
              <a:t>Director of Policy &amp; Strategic Initiatives (Nick)</a:t>
            </a:r>
          </a:p>
          <a:p>
            <a:pPr marL="114300" indent="0">
              <a:buNone/>
            </a:pPr>
            <a:br>
              <a:rPr lang="en-US" sz="1600"/>
            </a:b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2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60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24" name="Google Shape;124;g216d24f84c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104849" cy="2104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423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14A6D-F34B-C4EF-98DA-2F92EE6C9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963" y="365125"/>
            <a:ext cx="9254837" cy="1339417"/>
          </a:xfrm>
        </p:spPr>
        <p:txBody>
          <a:bodyPr/>
          <a:lstStyle/>
          <a:p>
            <a:r>
              <a:rPr lang="en-US" b="1" dirty="0">
                <a:solidFill>
                  <a:srgbClr val="1E3864"/>
                </a:solidFill>
              </a:rPr>
              <a:t>Travel Awards are only a month away (plus change)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9A776-0DF9-DE63-C695-06C7A6FC2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06361"/>
            <a:ext cx="10515600" cy="4070602"/>
          </a:xfrm>
        </p:spPr>
        <p:txBody>
          <a:bodyPr/>
          <a:lstStyle/>
          <a:p>
            <a:r>
              <a:rPr lang="en-US" dirty="0"/>
              <a:t>The next period of travel award application dues takes place on January 15th, 2024.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This period covers between January 15th to March 31st</a:t>
            </a:r>
            <a:br>
              <a:rPr lang="en-US" dirty="0"/>
            </a:br>
            <a:endParaRPr lang="en-US" dirty="0"/>
          </a:p>
          <a:p>
            <a:r>
              <a:rPr lang="en-US" dirty="0"/>
              <a:t>Link to website is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 </a:t>
            </a:r>
            <a:br>
              <a:rPr lang="en-US" dirty="0"/>
            </a:br>
            <a:endParaRPr lang="en-US" dirty="0"/>
          </a:p>
          <a:p>
            <a:r>
              <a:rPr lang="en-US" dirty="0"/>
              <a:t>Questions?</a:t>
            </a:r>
          </a:p>
        </p:txBody>
      </p:sp>
      <p:pic>
        <p:nvPicPr>
          <p:cNvPr id="5" name="Google Shape;124;g216d24f84c5_0_0" descr="A blue and yellow graduation cap&#10;&#10;Description automatically generated">
            <a:extLst>
              <a:ext uri="{FF2B5EF4-FFF2-40B4-BE49-F238E27FC236}">
                <a16:creationId xmlns:a16="http://schemas.microsoft.com/office/drawing/2014/main" id="{163724B6-0963-0D5D-2D32-ADD44FF598A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104849" cy="2104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2139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16d24f84c5_0_0"/>
          <p:cNvSpPr txBox="1">
            <a:spLocks noGrp="1"/>
          </p:cNvSpPr>
          <p:nvPr>
            <p:ph type="title"/>
          </p:nvPr>
        </p:nvSpPr>
        <p:spPr>
          <a:xfrm>
            <a:off x="1195719" y="289989"/>
            <a:ext cx="9249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Arial"/>
              <a:buNone/>
            </a:pPr>
            <a:r>
              <a:rPr lang="en-US" b="1">
                <a:solidFill>
                  <a:srgbClr val="1F3864"/>
                </a:solidFill>
              </a:rPr>
              <a:t>Officer Announcements</a:t>
            </a:r>
            <a:endParaRPr/>
          </a:p>
        </p:txBody>
      </p:sp>
      <p:sp>
        <p:nvSpPr>
          <p:cNvPr id="123" name="Google Shape;123;g216d24f84c5_0_0"/>
          <p:cNvSpPr txBox="1">
            <a:spLocks noGrp="1"/>
          </p:cNvSpPr>
          <p:nvPr>
            <p:ph type="body" idx="1"/>
          </p:nvPr>
        </p:nvSpPr>
        <p:spPr>
          <a:xfrm>
            <a:off x="2104850" y="1814925"/>
            <a:ext cx="9797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b="1">
                <a:latin typeface="+mn-lt"/>
              </a:rPr>
              <a:t>  </a:t>
            </a:r>
            <a:r>
              <a:rPr lang="en-US" sz="2200">
                <a:solidFill>
                  <a:schemeClr val="tx1"/>
                </a:solidFill>
                <a:latin typeface="+mn-lt"/>
              </a:rPr>
              <a:t>President (Rodney)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President Elect (Scarlett)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Administration (</a:t>
            </a:r>
            <a:r>
              <a:rPr lang="en-US" sz="2200" err="1">
                <a:solidFill>
                  <a:schemeClr val="tx1"/>
                </a:solidFill>
                <a:latin typeface="+mn-lt"/>
              </a:rPr>
              <a:t>Nirvani</a:t>
            </a:r>
            <a:r>
              <a:rPr lang="en-US" sz="2200">
                <a:solidFill>
                  <a:schemeClr val="tx1"/>
                </a:solidFill>
                <a:latin typeface="+mn-lt"/>
              </a:rPr>
              <a:t>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 Diversity, Inclusion, and Outreach (Ashley)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Finance (Estefan) </a:t>
            </a:r>
          </a:p>
          <a:p>
            <a:pPr marL="228600" indent="-190500">
              <a:spcBef>
                <a:spcPts val="0"/>
              </a:spcBef>
              <a:buSzPts val="2200"/>
              <a:buFont typeface="Arial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</a:t>
            </a:r>
            <a:r>
              <a:rPr lang="en-US" sz="2200" b="1">
                <a:solidFill>
                  <a:schemeClr val="tx1"/>
                </a:solidFill>
                <a:latin typeface="+mn-lt"/>
              </a:rPr>
              <a:t>Director of Social and Community Affairs (Mark)</a:t>
            </a:r>
          </a:p>
          <a:p>
            <a:pPr marL="228600" indent="-190500">
              <a:spcBef>
                <a:spcPts val="0"/>
              </a:spcBef>
              <a:buSzPts val="2200"/>
              <a:buFont typeface="Arial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Media and Public Relations (Juliane)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Student Involvement and Student Groups (Edna)</a:t>
            </a: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</a:t>
            </a:r>
            <a:r>
              <a:rPr lang="en-US" sz="2200" b="0" i="0">
                <a:solidFill>
                  <a:schemeClr val="tx1"/>
                </a:solidFill>
                <a:effectLst/>
                <a:latin typeface="+mn-lt"/>
              </a:rPr>
              <a:t>Director of Policy &amp; Strategic Initiatives (Nick)</a:t>
            </a:r>
          </a:p>
          <a:p>
            <a:pPr marL="114300" indent="0">
              <a:buNone/>
            </a:pPr>
            <a:br>
              <a:rPr lang="en-US" sz="1600"/>
            </a:b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2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60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24" name="Google Shape;124;g216d24f84c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104849" cy="2104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0598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16d24f84c5_0_0"/>
          <p:cNvSpPr txBox="1">
            <a:spLocks noGrp="1"/>
          </p:cNvSpPr>
          <p:nvPr>
            <p:ph type="title"/>
          </p:nvPr>
        </p:nvSpPr>
        <p:spPr>
          <a:xfrm>
            <a:off x="1195719" y="289989"/>
            <a:ext cx="9249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Arial"/>
              <a:buNone/>
            </a:pPr>
            <a:r>
              <a:rPr lang="en-US" b="1">
                <a:solidFill>
                  <a:srgbClr val="1F3864"/>
                </a:solidFill>
              </a:rPr>
              <a:t>Officer Announcements</a:t>
            </a:r>
            <a:endParaRPr/>
          </a:p>
        </p:txBody>
      </p:sp>
      <p:sp>
        <p:nvSpPr>
          <p:cNvPr id="123" name="Google Shape;123;g216d24f84c5_0_0"/>
          <p:cNvSpPr txBox="1">
            <a:spLocks noGrp="1"/>
          </p:cNvSpPr>
          <p:nvPr>
            <p:ph type="body" idx="1"/>
          </p:nvPr>
        </p:nvSpPr>
        <p:spPr>
          <a:xfrm>
            <a:off x="2104850" y="1814925"/>
            <a:ext cx="9797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b="1">
                <a:latin typeface="+mn-lt"/>
              </a:rPr>
              <a:t>  </a:t>
            </a:r>
            <a:r>
              <a:rPr lang="en-US" sz="2200">
                <a:solidFill>
                  <a:schemeClr val="tx1"/>
                </a:solidFill>
                <a:latin typeface="+mn-lt"/>
              </a:rPr>
              <a:t>President (Rodney)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President Elect (Scarlett)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Administration (</a:t>
            </a:r>
            <a:r>
              <a:rPr lang="en-US" sz="2200" err="1">
                <a:solidFill>
                  <a:schemeClr val="tx1"/>
                </a:solidFill>
                <a:latin typeface="+mn-lt"/>
              </a:rPr>
              <a:t>Nirvani</a:t>
            </a:r>
            <a:r>
              <a:rPr lang="en-US" sz="2200">
                <a:solidFill>
                  <a:schemeClr val="tx1"/>
                </a:solidFill>
                <a:latin typeface="+mn-lt"/>
              </a:rPr>
              <a:t>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 Diversity, Inclusion, and Outreach (Ashley)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Finance (Estefan) </a:t>
            </a:r>
          </a:p>
          <a:p>
            <a:pPr marL="228600" indent="-190500">
              <a:spcBef>
                <a:spcPts val="0"/>
              </a:spcBef>
              <a:buSzPts val="2200"/>
              <a:buFont typeface="Arial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Social and Community Affairs (Mark)</a:t>
            </a:r>
          </a:p>
          <a:p>
            <a:pPr marL="228600" indent="-190500">
              <a:spcBef>
                <a:spcPts val="0"/>
              </a:spcBef>
              <a:buSzPts val="2200"/>
              <a:buFont typeface="Arial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</a:t>
            </a:r>
            <a:r>
              <a:rPr lang="en-US" sz="2200" b="1">
                <a:solidFill>
                  <a:schemeClr val="tx1"/>
                </a:solidFill>
                <a:latin typeface="+mn-lt"/>
              </a:rPr>
              <a:t>Director of Media and Public Relations (Juliane)</a:t>
            </a:r>
            <a:endParaRPr sz="2200" b="1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Student Involvement and Student Groups (Edna)</a:t>
            </a: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</a:t>
            </a:r>
            <a:r>
              <a:rPr lang="en-US" sz="2200" b="0" i="0">
                <a:solidFill>
                  <a:schemeClr val="tx1"/>
                </a:solidFill>
                <a:effectLst/>
                <a:latin typeface="+mn-lt"/>
              </a:rPr>
              <a:t>Director of Policy &amp; Strategic Initiatives (Nick)</a:t>
            </a:r>
          </a:p>
          <a:p>
            <a:pPr marL="114300" indent="0">
              <a:buNone/>
            </a:pPr>
            <a:br>
              <a:rPr lang="en-US" sz="1600"/>
            </a:b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2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60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24" name="Google Shape;124;g216d24f84c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104849" cy="2104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3630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16d24f84c5_0_0"/>
          <p:cNvSpPr txBox="1">
            <a:spLocks noGrp="1"/>
          </p:cNvSpPr>
          <p:nvPr>
            <p:ph type="title"/>
          </p:nvPr>
        </p:nvSpPr>
        <p:spPr>
          <a:xfrm>
            <a:off x="1195719" y="289989"/>
            <a:ext cx="9249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Arial"/>
              <a:buNone/>
            </a:pPr>
            <a:r>
              <a:rPr lang="en-US" b="1">
                <a:solidFill>
                  <a:srgbClr val="1F3864"/>
                </a:solidFill>
              </a:rPr>
              <a:t>Officer Announcements</a:t>
            </a:r>
            <a:endParaRPr/>
          </a:p>
        </p:txBody>
      </p:sp>
      <p:sp>
        <p:nvSpPr>
          <p:cNvPr id="123" name="Google Shape;123;g216d24f84c5_0_0"/>
          <p:cNvSpPr txBox="1">
            <a:spLocks noGrp="1"/>
          </p:cNvSpPr>
          <p:nvPr>
            <p:ph type="body" idx="1"/>
          </p:nvPr>
        </p:nvSpPr>
        <p:spPr>
          <a:xfrm>
            <a:off x="2104850" y="1814925"/>
            <a:ext cx="9797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b="1">
                <a:latin typeface="+mn-lt"/>
              </a:rPr>
              <a:t>  </a:t>
            </a:r>
            <a:r>
              <a:rPr lang="en-US" sz="2200">
                <a:solidFill>
                  <a:schemeClr val="tx1"/>
                </a:solidFill>
                <a:latin typeface="+mn-lt"/>
              </a:rPr>
              <a:t>President (Rodney)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President Elect (Scarlett)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Administration (Nirvani)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 Diversity, Inclusion, and Outreach (Ashley)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Finance (Estefan) </a:t>
            </a:r>
          </a:p>
          <a:p>
            <a:pPr marL="228600" indent="-190500">
              <a:spcBef>
                <a:spcPts val="0"/>
              </a:spcBef>
              <a:buSzPts val="2200"/>
              <a:buFont typeface="Arial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Social and Community Affairs (Mark)</a:t>
            </a:r>
          </a:p>
          <a:p>
            <a:pPr marL="228600" indent="-190500">
              <a:spcBef>
                <a:spcPts val="0"/>
              </a:spcBef>
              <a:buSzPts val="2200"/>
              <a:buFont typeface="Arial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Media and Public Relations (Juliane)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</a:t>
            </a:r>
            <a:r>
              <a:rPr lang="en-US" sz="2200" b="1">
                <a:solidFill>
                  <a:schemeClr val="tx1"/>
                </a:solidFill>
                <a:latin typeface="+mn-lt"/>
              </a:rPr>
              <a:t>Director of Student Involvement and Student Groups (Edna)</a:t>
            </a: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</a:t>
            </a:r>
            <a:r>
              <a:rPr lang="en-US" sz="2200" b="0" i="0">
                <a:solidFill>
                  <a:schemeClr val="tx1"/>
                </a:solidFill>
                <a:effectLst/>
                <a:latin typeface="+mn-lt"/>
              </a:rPr>
              <a:t>Director of Policy &amp; Strategic Initiatives (Nick)</a:t>
            </a:r>
          </a:p>
          <a:p>
            <a:pPr marL="114300" indent="0">
              <a:buNone/>
            </a:pPr>
            <a:br>
              <a:rPr lang="en-US" sz="1600"/>
            </a:b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2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60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24" name="Google Shape;124;g216d24f84c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104849" cy="2104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1072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16d24f84c5_0_0"/>
          <p:cNvSpPr txBox="1">
            <a:spLocks noGrp="1"/>
          </p:cNvSpPr>
          <p:nvPr>
            <p:ph type="title"/>
          </p:nvPr>
        </p:nvSpPr>
        <p:spPr>
          <a:xfrm>
            <a:off x="1195719" y="289989"/>
            <a:ext cx="9249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Arial"/>
              <a:buNone/>
            </a:pPr>
            <a:r>
              <a:rPr lang="en-US" b="1">
                <a:solidFill>
                  <a:srgbClr val="1E3864"/>
                </a:solidFill>
              </a:rPr>
              <a:t>Officer</a:t>
            </a:r>
            <a:r>
              <a:rPr lang="en-US" b="1">
                <a:solidFill>
                  <a:srgbClr val="1F3864"/>
                </a:solidFill>
              </a:rPr>
              <a:t> Announcements</a:t>
            </a:r>
            <a:endParaRPr/>
          </a:p>
        </p:txBody>
      </p:sp>
      <p:sp>
        <p:nvSpPr>
          <p:cNvPr id="123" name="Google Shape;123;g216d24f84c5_0_0"/>
          <p:cNvSpPr txBox="1">
            <a:spLocks noGrp="1"/>
          </p:cNvSpPr>
          <p:nvPr>
            <p:ph type="body" idx="1"/>
          </p:nvPr>
        </p:nvSpPr>
        <p:spPr>
          <a:xfrm>
            <a:off x="2104850" y="1814925"/>
            <a:ext cx="9797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b="1">
                <a:latin typeface="+mn-lt"/>
              </a:rPr>
              <a:t>  </a:t>
            </a:r>
            <a:r>
              <a:rPr lang="en-US" sz="2200">
                <a:solidFill>
                  <a:schemeClr val="tx1"/>
                </a:solidFill>
                <a:latin typeface="+mn-lt"/>
              </a:rPr>
              <a:t>President (Rodney)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President Elect (Scarlett)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Administration (Nirvani)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 Diversity, Inclusion, and Outreach (Ashley)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Finance (Estefan) </a:t>
            </a:r>
          </a:p>
          <a:p>
            <a:pPr marL="228600" indent="-190500">
              <a:spcBef>
                <a:spcPts val="0"/>
              </a:spcBef>
              <a:buSzPts val="2200"/>
              <a:buFont typeface="Arial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Social and Community Affairs (Mark)</a:t>
            </a:r>
          </a:p>
          <a:p>
            <a:pPr marL="228600" indent="-190500">
              <a:spcBef>
                <a:spcPts val="0"/>
              </a:spcBef>
              <a:buSzPts val="2200"/>
              <a:buFont typeface="Arial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Media and Public Relations (Juliane)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Student Involvement and Student Groups (Edna)</a:t>
            </a: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</a:t>
            </a:r>
            <a:r>
              <a:rPr lang="en-US" sz="2200" b="1" i="0">
                <a:solidFill>
                  <a:schemeClr val="tx1"/>
                </a:solidFill>
                <a:effectLst/>
                <a:latin typeface="+mn-lt"/>
              </a:rPr>
              <a:t>Director of Policy &amp; Strategic Initiatives (Nick)</a:t>
            </a:r>
          </a:p>
          <a:p>
            <a:pPr marL="114300" indent="0">
              <a:buNone/>
            </a:pPr>
            <a:br>
              <a:rPr lang="en-US" sz="1600"/>
            </a:b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2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60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24" name="Google Shape;124;g216d24f84c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104849" cy="2104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2532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>
            <a:spLocks noGrp="1"/>
          </p:cNvSpPr>
          <p:nvPr>
            <p:ph type="title"/>
          </p:nvPr>
        </p:nvSpPr>
        <p:spPr>
          <a:xfrm>
            <a:off x="1471494" y="0"/>
            <a:ext cx="9249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Arial"/>
              <a:buNone/>
            </a:pPr>
            <a:r>
              <a:rPr lang="en-US" sz="5000" b="1">
                <a:solidFill>
                  <a:srgbClr val="1F3864"/>
                </a:solidFill>
              </a:rPr>
              <a:t>Agenda</a:t>
            </a:r>
            <a:endParaRPr sz="5000"/>
          </a:p>
        </p:txBody>
      </p:sp>
      <p:pic>
        <p:nvPicPr>
          <p:cNvPr id="102" name="Google Shape;102;p4"/>
          <p:cNvPicPr preferRelativeResize="0"/>
          <p:nvPr/>
        </p:nvPicPr>
        <p:blipFill rotWithShape="1">
          <a:blip r:embed="rId3">
            <a:alphaModFix amt="8000"/>
          </a:blip>
          <a:srcRect/>
          <a:stretch/>
        </p:blipFill>
        <p:spPr>
          <a:xfrm>
            <a:off x="2749347" y="1000"/>
            <a:ext cx="6693315" cy="669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4"/>
          <p:cNvSpPr txBox="1">
            <a:spLocks noGrp="1"/>
          </p:cNvSpPr>
          <p:nvPr>
            <p:ph type="body" idx="1"/>
          </p:nvPr>
        </p:nvSpPr>
        <p:spPr>
          <a:xfrm>
            <a:off x="634950" y="1588613"/>
            <a:ext cx="10922100" cy="46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2067"/>
              <a:buNone/>
            </a:pPr>
            <a:endParaRPr lang="en-US" sz="2900" b="1"/>
          </a:p>
          <a:p>
            <a:pPr marL="228600" lvl="0" indent="-18669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➔"/>
            </a:pPr>
            <a:r>
              <a:rPr lang="en-US" sz="29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Approval of Minutes</a:t>
            </a:r>
          </a:p>
          <a:p>
            <a:pPr marL="228600" indent="-186690">
              <a:lnSpc>
                <a:spcPct val="115000"/>
              </a:lnSpc>
              <a:buSzPct val="100000"/>
              <a:buChar char="➔"/>
            </a:pPr>
            <a:r>
              <a:rPr lang="en-US" sz="2900" b="1" dirty="0"/>
              <a:t>Officer Announcements</a:t>
            </a:r>
          </a:p>
          <a:p>
            <a:pPr marL="228600" lvl="0" indent="-18669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➔"/>
            </a:pPr>
            <a:r>
              <a:rPr lang="en-US" sz="2900" b="1" dirty="0"/>
              <a:t>GSA/SOM Committee Announcements</a:t>
            </a:r>
          </a:p>
          <a:p>
            <a:pPr marL="228600" indent="-186690">
              <a:lnSpc>
                <a:spcPct val="115000"/>
              </a:lnSpc>
              <a:buSzPct val="100000"/>
              <a:buChar char="➔"/>
            </a:pPr>
            <a:r>
              <a:rPr lang="en-US" sz="2900" b="1" dirty="0"/>
              <a:t>Misc. Announcements</a:t>
            </a:r>
          </a:p>
          <a:p>
            <a:pPr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2067"/>
              <a:buNone/>
            </a:pPr>
            <a:endParaRPr lang="en-US" sz="2900" b="1"/>
          </a:p>
          <a:p>
            <a:pPr marL="0" indent="0">
              <a:lnSpc>
                <a:spcPct val="115000"/>
              </a:lnSpc>
              <a:buSzPct val="62067"/>
              <a:buNone/>
            </a:pPr>
            <a:endParaRPr lang="en-US" sz="29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"/>
          <p:cNvSpPr txBox="1">
            <a:spLocks noGrp="1"/>
          </p:cNvSpPr>
          <p:nvPr>
            <p:ph type="title"/>
          </p:nvPr>
        </p:nvSpPr>
        <p:spPr>
          <a:xfrm>
            <a:off x="2104844" y="365125"/>
            <a:ext cx="92489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Arial"/>
              <a:buNone/>
            </a:pPr>
            <a:r>
              <a:rPr lang="en-US" b="1">
                <a:solidFill>
                  <a:srgbClr val="1F3864"/>
                </a:solidFill>
              </a:rPr>
              <a:t>Announcements</a:t>
            </a:r>
            <a:endParaRPr/>
          </a:p>
        </p:txBody>
      </p:sp>
      <p:sp>
        <p:nvSpPr>
          <p:cNvPr id="221" name="Google Shape;221;p16"/>
          <p:cNvSpPr txBox="1">
            <a:spLocks noGrp="1"/>
          </p:cNvSpPr>
          <p:nvPr>
            <p:ph type="body" idx="1"/>
          </p:nvPr>
        </p:nvSpPr>
        <p:spPr>
          <a:xfrm>
            <a:off x="2104850" y="1784275"/>
            <a:ext cx="9886800" cy="47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3200"/>
              <a:buNone/>
            </a:pPr>
            <a:r>
              <a:rPr lang="en-US" sz="3200" u="sng"/>
              <a:t>SOM Committees</a:t>
            </a:r>
            <a:r>
              <a:rPr lang="en-US" sz="3200"/>
              <a:t> </a:t>
            </a:r>
            <a:endParaRPr lang="en-US" sz="2500">
              <a:solidFill>
                <a:schemeClr val="accent1"/>
              </a:solidFill>
            </a:endParaRPr>
          </a:p>
          <a:p>
            <a:pPr indent="-457200">
              <a:buSzPts val="3200"/>
            </a:pPr>
            <a:r>
              <a:rPr lang="en-US" sz="3200">
                <a:solidFill>
                  <a:srgbClr val="FF0000"/>
                </a:solidFill>
              </a:rPr>
              <a:t>EBHPWBC – Scarlett, </a:t>
            </a:r>
            <a:r>
              <a:rPr lang="en-US" sz="3200" err="1">
                <a:solidFill>
                  <a:srgbClr val="FF0000"/>
                </a:solidFill>
              </a:rPr>
              <a:t>Juls</a:t>
            </a:r>
            <a:r>
              <a:rPr lang="en-US" sz="3200">
                <a:solidFill>
                  <a:srgbClr val="FF0000"/>
                </a:solidFill>
              </a:rPr>
              <a:t>, Mark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u="sng"/>
              <a:t>Program Reps/Student Groups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u="sng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u="sng"/>
              <a:t>Misc.</a:t>
            </a:r>
            <a:endParaRPr sz="2103">
              <a:solidFill>
                <a:schemeClr val="accent1"/>
              </a:solidFill>
            </a:endParaRPr>
          </a:p>
        </p:txBody>
      </p:sp>
      <p:pic>
        <p:nvPicPr>
          <p:cNvPr id="222" name="Google Shape;22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104849" cy="2104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g252691d809a_0_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24" y="824434"/>
            <a:ext cx="6033499" cy="6033566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252691d809a_0_28"/>
          <p:cNvSpPr txBox="1">
            <a:spLocks noGrp="1"/>
          </p:cNvSpPr>
          <p:nvPr>
            <p:ph type="title" idx="4294967295"/>
          </p:nvPr>
        </p:nvSpPr>
        <p:spPr>
          <a:xfrm>
            <a:off x="1395307" y="99550"/>
            <a:ext cx="9249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Arial"/>
              <a:buNone/>
            </a:pPr>
            <a:r>
              <a:rPr lang="en-US" b="1">
                <a:solidFill>
                  <a:srgbClr val="1F3864"/>
                </a:solidFill>
              </a:rPr>
              <a:t>THANK YOU!</a:t>
            </a:r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1B9D1D-CACD-76D2-9C81-AFE02EE1BBFF}"/>
              </a:ext>
            </a:extLst>
          </p:cNvPr>
          <p:cNvGrpSpPr/>
          <p:nvPr/>
        </p:nvGrpSpPr>
        <p:grpSpPr>
          <a:xfrm>
            <a:off x="5108318" y="1418863"/>
            <a:ext cx="7302569" cy="4961605"/>
            <a:chOff x="5270992" y="1487358"/>
            <a:chExt cx="7302569" cy="4961605"/>
          </a:xfrm>
        </p:grpSpPr>
        <p:sp>
          <p:nvSpPr>
            <p:cNvPr id="228" name="Google Shape;228;g252691d809a_0_28"/>
            <p:cNvSpPr txBox="1"/>
            <p:nvPr/>
          </p:nvSpPr>
          <p:spPr>
            <a:xfrm>
              <a:off x="7587720" y="5335480"/>
              <a:ext cx="3960931" cy="11134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jhu.campusgroups.com/</a:t>
              </a:r>
              <a:r>
                <a:rPr lang="en-US" sz="2400" b="0" i="0" u="none" strike="noStrike" cap="none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gsa</a:t>
              </a:r>
              <a:endParaRPr sz="2400" b="0" i="0" u="none" strike="noStrike" cap="none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9" name="Google Shape;229;g252691d809a_0_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91763" y="1487358"/>
              <a:ext cx="769232" cy="7692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g252691d809a_0_28" descr="Facebook App Logos, Icons, and Use Guidelines | Brand Resource Cente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191763" y="2745297"/>
              <a:ext cx="769232" cy="7692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g252691d809a_0_28" descr="twitter-transparent-app-2 | IPSF"/>
            <p:cNvPicPr preferRelativeResize="0"/>
            <p:nvPr/>
          </p:nvPicPr>
          <p:blipFill rotWithShape="1">
            <a:blip r:embed="rId6">
              <a:alphaModFix/>
            </a:blip>
            <a:srcRect l="10823" r="11079"/>
            <a:stretch/>
          </p:blipFill>
          <p:spPr>
            <a:xfrm>
              <a:off x="6215170" y="3997307"/>
              <a:ext cx="722419" cy="837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g252691d809a_0_2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270992" y="5053036"/>
              <a:ext cx="2285425" cy="1247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Google Shape;228;g252691d809a_0_28">
              <a:extLst>
                <a:ext uri="{FF2B5EF4-FFF2-40B4-BE49-F238E27FC236}">
                  <a16:creationId xmlns:a16="http://schemas.microsoft.com/office/drawing/2014/main" id="{3CB43833-476E-145C-00A3-46E19B18D75E}"/>
                </a:ext>
              </a:extLst>
            </p:cNvPr>
            <p:cNvSpPr txBox="1"/>
            <p:nvPr/>
          </p:nvSpPr>
          <p:spPr>
            <a:xfrm>
              <a:off x="7573500" y="1601002"/>
              <a:ext cx="5000061" cy="5419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@jhmi.gsa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" name="Google Shape;228;g252691d809a_0_28">
              <a:extLst>
                <a:ext uri="{FF2B5EF4-FFF2-40B4-BE49-F238E27FC236}">
                  <a16:creationId xmlns:a16="http://schemas.microsoft.com/office/drawing/2014/main" id="{9349C7F5-8EDB-A1CB-EF36-CE865217AB87}"/>
                </a:ext>
              </a:extLst>
            </p:cNvPr>
            <p:cNvSpPr txBox="1"/>
            <p:nvPr/>
          </p:nvSpPr>
          <p:spPr>
            <a:xfrm>
              <a:off x="7573499" y="2903785"/>
              <a:ext cx="4384722" cy="5419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 fontScale="85000" lnSpcReduction="10000"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Johns Hopkins Medicine GSA</a:t>
              </a:r>
              <a:endPara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228;g252691d809a_0_28">
              <a:extLst>
                <a:ext uri="{FF2B5EF4-FFF2-40B4-BE49-F238E27FC236}">
                  <a16:creationId xmlns:a16="http://schemas.microsoft.com/office/drawing/2014/main" id="{2DBC27F3-9210-E27B-6F0E-AB328602ADC9}"/>
                </a:ext>
              </a:extLst>
            </p:cNvPr>
            <p:cNvSpPr txBox="1"/>
            <p:nvPr/>
          </p:nvSpPr>
          <p:spPr>
            <a:xfrm>
              <a:off x="7573500" y="4173117"/>
              <a:ext cx="5000061" cy="5419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@</a:t>
              </a:r>
              <a:r>
                <a:rPr lang="en-US" sz="2400">
                  <a:solidFill>
                    <a:schemeClr val="dk1"/>
                  </a:solidFill>
                </a:rPr>
                <a:t>jhmi_gsa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72A4EB-AC03-CC24-DDCD-34CCDEA54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GBM Attendance Survey</a:t>
            </a:r>
          </a:p>
        </p:txBody>
      </p:sp>
      <p:pic>
        <p:nvPicPr>
          <p:cNvPr id="3" name="Picture 2" descr="A qr code with black squares&#10;&#10;Description automatically generated">
            <a:extLst>
              <a:ext uri="{FF2B5EF4-FFF2-40B4-BE49-F238E27FC236}">
                <a16:creationId xmlns:a16="http://schemas.microsoft.com/office/drawing/2014/main" id="{73DB211F-E5E3-09F6-E416-E6582F170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296" y="643466"/>
            <a:ext cx="5568739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9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164a1a796d4_3_12"/>
          <p:cNvPicPr preferRelativeResize="0"/>
          <p:nvPr/>
        </p:nvPicPr>
        <p:blipFill rotWithShape="1">
          <a:blip r:embed="rId3">
            <a:alphaModFix amt="8000"/>
          </a:blip>
          <a:srcRect/>
          <a:stretch/>
        </p:blipFill>
        <p:spPr>
          <a:xfrm>
            <a:off x="2749347" y="1000"/>
            <a:ext cx="6693315" cy="669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164a1a796d4_3_12"/>
          <p:cNvSpPr txBox="1">
            <a:spLocks noGrp="1"/>
          </p:cNvSpPr>
          <p:nvPr>
            <p:ph type="title"/>
          </p:nvPr>
        </p:nvSpPr>
        <p:spPr>
          <a:xfrm>
            <a:off x="1471494" y="2766138"/>
            <a:ext cx="9249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Arial"/>
              <a:buNone/>
            </a:pPr>
            <a:r>
              <a:rPr lang="en-US" sz="5000" b="1">
                <a:solidFill>
                  <a:srgbClr val="1F3864"/>
                </a:solidFill>
              </a:rPr>
              <a:t>Approval of the Minutes</a:t>
            </a:r>
            <a:endParaRPr sz="5000"/>
          </a:p>
        </p:txBody>
      </p:sp>
      <p:sp>
        <p:nvSpPr>
          <p:cNvPr id="110" name="Google Shape;110;g164a1a796d4_3_12"/>
          <p:cNvSpPr txBox="1">
            <a:spLocks noGrp="1"/>
          </p:cNvSpPr>
          <p:nvPr>
            <p:ph type="title"/>
          </p:nvPr>
        </p:nvSpPr>
        <p:spPr>
          <a:xfrm>
            <a:off x="1621244" y="3652288"/>
            <a:ext cx="9249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buClr>
                <a:srgbClr val="1F3864"/>
              </a:buClr>
              <a:buSzPts val="4400"/>
            </a:pPr>
            <a:r>
              <a:rPr lang="en-US" sz="3000" b="1" dirty="0">
                <a:solidFill>
                  <a:schemeClr val="accent1"/>
                </a:solidFill>
              </a:rPr>
              <a:t>Approving November 2023</a:t>
            </a:r>
            <a:endParaRPr sz="3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16d24f84c5_0_0"/>
          <p:cNvSpPr txBox="1">
            <a:spLocks noGrp="1"/>
          </p:cNvSpPr>
          <p:nvPr>
            <p:ph type="title"/>
          </p:nvPr>
        </p:nvSpPr>
        <p:spPr>
          <a:xfrm>
            <a:off x="1195719" y="289989"/>
            <a:ext cx="9249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Arial"/>
              <a:buNone/>
            </a:pPr>
            <a:r>
              <a:rPr lang="en-US" b="1">
                <a:solidFill>
                  <a:srgbClr val="1F3864"/>
                </a:solidFill>
              </a:rPr>
              <a:t>Officer Announcements</a:t>
            </a:r>
            <a:endParaRPr/>
          </a:p>
        </p:txBody>
      </p:sp>
      <p:sp>
        <p:nvSpPr>
          <p:cNvPr id="123" name="Google Shape;123;g216d24f84c5_0_0"/>
          <p:cNvSpPr txBox="1">
            <a:spLocks noGrp="1"/>
          </p:cNvSpPr>
          <p:nvPr>
            <p:ph type="body" idx="1"/>
          </p:nvPr>
        </p:nvSpPr>
        <p:spPr>
          <a:xfrm>
            <a:off x="2104850" y="1814925"/>
            <a:ext cx="9797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190500">
              <a:spcBef>
                <a:spcPts val="0"/>
              </a:spcBef>
              <a:buSzPts val="2200"/>
              <a:buChar char="●"/>
            </a:pPr>
            <a:r>
              <a:rPr lang="en-US" sz="2200" b="1">
                <a:latin typeface="+mn-lt"/>
              </a:rPr>
              <a:t>  </a:t>
            </a:r>
            <a:r>
              <a:rPr lang="en-US" sz="2200" b="1">
                <a:solidFill>
                  <a:schemeClr val="tx1"/>
                </a:solidFill>
                <a:latin typeface="+mn-lt"/>
              </a:rPr>
              <a:t>President (Rodney)</a:t>
            </a:r>
            <a:endParaRPr sz="2200" b="1">
              <a:solidFill>
                <a:schemeClr val="tx1"/>
              </a:solidFill>
              <a:latin typeface="+mn-lt"/>
            </a:endParaRPr>
          </a:p>
          <a:p>
            <a:pPr marL="228600" indent="-190500">
              <a:spcBef>
                <a:spcPts val="0"/>
              </a:spcBef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  </a:t>
            </a:r>
            <a:r>
              <a:rPr lang="en-US" sz="2200" b="1">
                <a:solidFill>
                  <a:schemeClr val="tx1"/>
                </a:solidFill>
                <a:latin typeface="+mn-lt"/>
              </a:rPr>
              <a:t>President Elect (Scarlett)</a:t>
            </a:r>
            <a:endParaRPr sz="2200" b="1">
              <a:solidFill>
                <a:schemeClr val="tx1"/>
              </a:solidFill>
              <a:latin typeface="+mn-lt"/>
            </a:endParaRPr>
          </a:p>
          <a:p>
            <a:pPr marL="228600" indent="-190500">
              <a:spcBef>
                <a:spcPts val="0"/>
              </a:spcBef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  Director of Administration (Nirvani)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indent="-190500">
              <a:spcBef>
                <a:spcPts val="0"/>
              </a:spcBef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  Director of  Diversity, Inclusion, and Outreach (Ashley)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indent="-190500">
              <a:spcBef>
                <a:spcPts val="0"/>
              </a:spcBef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  Director of Finance (Estefan) </a:t>
            </a:r>
          </a:p>
          <a:p>
            <a:pPr marL="228600" indent="-190500">
              <a:spcBef>
                <a:spcPts val="0"/>
              </a:spcBef>
              <a:buSzPts val="2200"/>
              <a:buFont typeface="Arial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  Director of Social and Community Affairs (Mark)</a:t>
            </a:r>
          </a:p>
          <a:p>
            <a:pPr marL="228600" indent="-190500">
              <a:spcBef>
                <a:spcPts val="0"/>
              </a:spcBef>
              <a:buSzPts val="2200"/>
              <a:buFont typeface="Arial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  Director of Media and Public Relations (Juliane)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indent="-190500">
              <a:spcBef>
                <a:spcPts val="0"/>
              </a:spcBef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  Director of Student Involvement and Student Groups (Edna)</a:t>
            </a:r>
          </a:p>
          <a:p>
            <a:pPr marL="228600" indent="-190500">
              <a:spcBef>
                <a:spcPts val="0"/>
              </a:spcBef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  </a:t>
            </a:r>
            <a:r>
              <a:rPr lang="en-US" sz="2200" b="0" i="0">
                <a:solidFill>
                  <a:schemeClr val="tx1"/>
                </a:solidFill>
                <a:effectLst/>
                <a:latin typeface="+mn-lt"/>
              </a:rPr>
              <a:t>Director of Policy &amp; Strategic Initiatives (Nick)</a:t>
            </a:r>
          </a:p>
          <a:p>
            <a:pPr marL="114300" indent="0">
              <a:buNone/>
            </a:pPr>
            <a:br>
              <a:rPr lang="en-US" sz="1600"/>
            </a:b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2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60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24" name="Google Shape;124;g216d24f84c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104849" cy="2104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16d24f84c5_0_0"/>
          <p:cNvSpPr txBox="1">
            <a:spLocks noGrp="1"/>
          </p:cNvSpPr>
          <p:nvPr>
            <p:ph type="title"/>
          </p:nvPr>
        </p:nvSpPr>
        <p:spPr>
          <a:xfrm>
            <a:off x="1195719" y="289989"/>
            <a:ext cx="9249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buClr>
                <a:srgbClr val="1F3864"/>
              </a:buClr>
              <a:buSzPts val="4400"/>
            </a:pPr>
            <a:r>
              <a:rPr lang="en-US" b="1">
                <a:solidFill>
                  <a:srgbClr val="1F3864"/>
                </a:solidFill>
              </a:rPr>
              <a:t>Cooley Center Updates</a:t>
            </a:r>
          </a:p>
        </p:txBody>
      </p:sp>
      <p:sp>
        <p:nvSpPr>
          <p:cNvPr id="123" name="Google Shape;123;g216d24f84c5_0_0"/>
          <p:cNvSpPr txBox="1">
            <a:spLocks noGrp="1"/>
          </p:cNvSpPr>
          <p:nvPr>
            <p:ph type="body" idx="1"/>
          </p:nvPr>
        </p:nvSpPr>
        <p:spPr>
          <a:xfrm>
            <a:off x="1050750" y="1960975"/>
            <a:ext cx="9797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190500">
              <a:spcBef>
                <a:spcPts val="0"/>
              </a:spcBef>
              <a:buSzPts val="2200"/>
              <a:buChar char="●"/>
            </a:pPr>
            <a:r>
              <a:rPr lang="en-US" sz="2200" b="1" dirty="0">
                <a:solidFill>
                  <a:schemeClr val="tx1"/>
                </a:solidFill>
                <a:latin typeface="+mn-lt"/>
              </a:rPr>
              <a:t>Cooley Center will be open until the new locations open in February </a:t>
            </a:r>
          </a:p>
          <a:p>
            <a:pPr marL="38100" indent="0">
              <a:spcBef>
                <a:spcPts val="0"/>
              </a:spcBef>
              <a:buSzPts val="2200"/>
              <a:buNone/>
            </a:pPr>
            <a:endParaRPr lang="en-US" sz="2200" b="1" dirty="0">
              <a:solidFill>
                <a:schemeClr val="tx1"/>
              </a:solidFill>
              <a:latin typeface="+mn-lt"/>
            </a:endParaRPr>
          </a:p>
          <a:p>
            <a:pPr marL="228600" indent="-190500">
              <a:spcBef>
                <a:spcPts val="0"/>
              </a:spcBef>
              <a:buSzPts val="2200"/>
              <a:buChar char="●"/>
            </a:pPr>
            <a:r>
              <a:rPr lang="en-US" sz="2200" b="1" dirty="0">
                <a:solidFill>
                  <a:schemeClr val="tx1"/>
                </a:solidFill>
                <a:latin typeface="+mn-lt"/>
              </a:rPr>
              <a:t>BSPH Annex will remain open and shift its hours &amp; offerings</a:t>
            </a:r>
            <a:endParaRPr lang="en-US" dirty="0">
              <a:solidFill>
                <a:schemeClr val="tx1"/>
              </a:solidFill>
            </a:endParaRPr>
          </a:p>
          <a:p>
            <a:pPr marL="38100" indent="0">
              <a:spcBef>
                <a:spcPts val="0"/>
              </a:spcBef>
              <a:buSzPts val="2200"/>
              <a:buNone/>
            </a:pPr>
            <a:endParaRPr lang="en-US" sz="2200" b="1" dirty="0"/>
          </a:p>
          <a:p>
            <a:pPr marL="228600" indent="-190500">
              <a:spcBef>
                <a:spcPts val="0"/>
              </a:spcBef>
              <a:buSzPts val="2200"/>
              <a:buChar char="●"/>
            </a:pPr>
            <a:r>
              <a:rPr lang="en-US" sz="2200" b="1" dirty="0"/>
              <a:t>Cooley will be temporarily replaced by 4 smaller locations on JHMI Campus. (BSPH Annex, Three locations on Ashland near </a:t>
            </a:r>
            <a:r>
              <a:rPr lang="en-US" sz="2200" b="1" dirty="0" err="1"/>
              <a:t>Rangos</a:t>
            </a:r>
            <a:r>
              <a:rPr lang="en-US" sz="2200" b="1" dirty="0"/>
              <a:t>/929)</a:t>
            </a:r>
          </a:p>
          <a:p>
            <a:pPr marL="38100" indent="0">
              <a:spcBef>
                <a:spcPts val="0"/>
              </a:spcBef>
              <a:buSzPts val="2200"/>
              <a:buNone/>
            </a:pPr>
            <a:endParaRPr lang="en-US" sz="2200" b="1" dirty="0"/>
          </a:p>
          <a:p>
            <a:pPr marL="228600" indent="-190500">
              <a:spcBef>
                <a:spcPts val="0"/>
              </a:spcBef>
              <a:buSzPts val="2200"/>
              <a:buChar char="●"/>
            </a:pPr>
            <a:r>
              <a:rPr lang="en-US" sz="2200" b="1" dirty="0"/>
              <a:t>On campus facility will not have courts/pools</a:t>
            </a:r>
          </a:p>
          <a:p>
            <a:pPr marL="228600" indent="-190500">
              <a:spcBef>
                <a:spcPts val="0"/>
              </a:spcBef>
              <a:buSzPts val="2200"/>
              <a:buChar char="●"/>
            </a:pPr>
            <a:endParaRPr lang="en-US" sz="2200" b="1" dirty="0"/>
          </a:p>
          <a:p>
            <a:pPr marL="228600" indent="-190500">
              <a:spcBef>
                <a:spcPts val="0"/>
              </a:spcBef>
              <a:buSzPts val="2200"/>
              <a:buChar char="●"/>
            </a:pPr>
            <a:r>
              <a:rPr lang="en-US" sz="2200" b="1" dirty="0"/>
              <a:t>There were conversations with </a:t>
            </a:r>
            <a:r>
              <a:rPr lang="en-US" sz="2200" b="1" dirty="0" err="1"/>
              <a:t>Merrit</a:t>
            </a:r>
            <a:r>
              <a:rPr lang="en-US" sz="2200" b="1" dirty="0"/>
              <a:t> Health Clubs about access to Courts/Pools</a:t>
            </a:r>
          </a:p>
          <a:p>
            <a:pPr marL="114300" indent="0">
              <a:buNone/>
            </a:pPr>
            <a:br>
              <a:rPr lang="en-US" sz="1600" dirty="0"/>
            </a:br>
            <a:endParaRPr sz="2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2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600"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pic>
        <p:nvPicPr>
          <p:cNvPr id="124" name="Google Shape;124;g216d24f84c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104849" cy="2104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943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f a city&#10;&#10;Description automatically generated">
            <a:extLst>
              <a:ext uri="{FF2B5EF4-FFF2-40B4-BE49-F238E27FC236}">
                <a16:creationId xmlns:a16="http://schemas.microsoft.com/office/drawing/2014/main" id="{0023EBEA-B4FD-4315-1342-A5523C689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549" y="643466"/>
            <a:ext cx="4832901" cy="5571067"/>
          </a:xfrm>
          <a:prstGeom prst="rect">
            <a:avLst/>
          </a:prstGeom>
        </p:spPr>
      </p:pic>
      <p:sp>
        <p:nvSpPr>
          <p:cNvPr id="8" name="Star: 5 Points 7">
            <a:extLst>
              <a:ext uri="{FF2B5EF4-FFF2-40B4-BE49-F238E27FC236}">
                <a16:creationId xmlns:a16="http://schemas.microsoft.com/office/drawing/2014/main" id="{D8F0EBC1-5A75-B32C-0E8C-8A10E1B801BB}"/>
              </a:ext>
            </a:extLst>
          </p:cNvPr>
          <p:cNvSpPr/>
          <p:nvPr/>
        </p:nvSpPr>
        <p:spPr>
          <a:xfrm>
            <a:off x="6435586" y="1495011"/>
            <a:ext cx="314738" cy="24682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909E06B3-5B18-635A-13F9-4387CB32487A}"/>
              </a:ext>
            </a:extLst>
          </p:cNvPr>
          <p:cNvSpPr/>
          <p:nvPr/>
        </p:nvSpPr>
        <p:spPr>
          <a:xfrm>
            <a:off x="7055125" y="1486728"/>
            <a:ext cx="314739" cy="22197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F0FAFB1E-A6EB-00E7-3798-35C746E042A0}"/>
              </a:ext>
            </a:extLst>
          </p:cNvPr>
          <p:cNvSpPr/>
          <p:nvPr/>
        </p:nvSpPr>
        <p:spPr>
          <a:xfrm>
            <a:off x="7858539" y="4482548"/>
            <a:ext cx="356152" cy="21534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EA6B7F-B366-2B6D-A627-E7F5E6035A61}"/>
              </a:ext>
            </a:extLst>
          </p:cNvPr>
          <p:cNvSpPr txBox="1"/>
          <p:nvPr/>
        </p:nvSpPr>
        <p:spPr>
          <a:xfrm>
            <a:off x="9988826" y="756347"/>
            <a:ext cx="18337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Confirmed fitness facility locations to replace Cooley Center </a:t>
            </a:r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FE5DD26E-80DA-2C35-0655-2D828CE60D7E}"/>
              </a:ext>
            </a:extLst>
          </p:cNvPr>
          <p:cNvSpPr/>
          <p:nvPr/>
        </p:nvSpPr>
        <p:spPr>
          <a:xfrm>
            <a:off x="9503465" y="1014692"/>
            <a:ext cx="314739" cy="22197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58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16d24f84c5_0_0"/>
          <p:cNvSpPr txBox="1">
            <a:spLocks noGrp="1"/>
          </p:cNvSpPr>
          <p:nvPr>
            <p:ph type="title"/>
          </p:nvPr>
        </p:nvSpPr>
        <p:spPr>
          <a:xfrm>
            <a:off x="1195719" y="289989"/>
            <a:ext cx="9249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buClr>
                <a:srgbClr val="1F3864"/>
              </a:buClr>
              <a:buSzPts val="4400"/>
            </a:pPr>
            <a:r>
              <a:rPr lang="en-US" b="1" dirty="0">
                <a:solidFill>
                  <a:srgbClr val="1F3864"/>
                </a:solidFill>
              </a:rPr>
              <a:t>Student Health &amp; Well-Being Announcements</a:t>
            </a:r>
            <a:endParaRPr dirty="0"/>
          </a:p>
        </p:txBody>
      </p:sp>
      <p:pic>
        <p:nvPicPr>
          <p:cNvPr id="124" name="Google Shape;124;g216d24f84c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104849" cy="21048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6AF5F-20E9-1310-4F9C-796484D0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057" y="2043339"/>
            <a:ext cx="3697185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1100"/>
              <a:t>Progress:</a:t>
            </a:r>
            <a:endParaRPr lang="en-US" dirty="0"/>
          </a:p>
          <a:p>
            <a:pPr marL="114300" indent="0">
              <a:buNone/>
            </a:pPr>
            <a:r>
              <a:rPr lang="en-US" sz="1100" dirty="0"/>
              <a:t> Expanded BHCST to East Baltimore - August 2023</a:t>
            </a:r>
            <a:endParaRPr lang="en-US"/>
          </a:p>
          <a:p>
            <a:pPr marL="114300" indent="0">
              <a:buNone/>
            </a:pPr>
            <a:r>
              <a:rPr lang="en-US" sz="1100"/>
              <a:t>Rebrand Mental Health Services</a:t>
            </a:r>
          </a:p>
          <a:p>
            <a:pPr marL="114300" indent="0">
              <a:buNone/>
            </a:pPr>
            <a:r>
              <a:rPr lang="en-US" sz="1100"/>
              <a:t>Mental Health Services – East Baltimore (UHS)</a:t>
            </a:r>
            <a:endParaRPr lang="en-US"/>
          </a:p>
          <a:p>
            <a:r>
              <a:rPr lang="en-US" sz="1100" dirty="0"/>
              <a:t>Services in Development</a:t>
            </a:r>
          </a:p>
          <a:p>
            <a:pPr marL="114300" indent="0">
              <a:buNone/>
            </a:pPr>
            <a:r>
              <a:rPr lang="en-US" sz="1100"/>
              <a:t>Single Session Interventions (fall 2024)</a:t>
            </a:r>
          </a:p>
          <a:p>
            <a:pPr marL="114300" indent="0">
              <a:buNone/>
            </a:pPr>
            <a:r>
              <a:rPr lang="en-US" sz="1100" dirty="0"/>
              <a:t>Online Scheduling capabilities (fall 2024)</a:t>
            </a:r>
          </a:p>
          <a:p>
            <a:pPr marL="114300" indent="0">
              <a:buNone/>
            </a:pPr>
            <a:r>
              <a:rPr lang="en-US" sz="1100" dirty="0"/>
              <a:t>ADHD medication protocol and support (spring 2024)</a:t>
            </a:r>
          </a:p>
          <a:p>
            <a:pPr marL="114300" indent="0">
              <a:buNone/>
            </a:pPr>
            <a:endParaRPr lang="en-US" sz="1100" dirty="0"/>
          </a:p>
          <a:p>
            <a:pPr>
              <a:buNone/>
            </a:pPr>
            <a:r>
              <a:rPr lang="en-US" sz="1100" dirty="0"/>
              <a:t>Access to MHS-East Baltimore:</a:t>
            </a:r>
            <a:endParaRPr lang="en-US" dirty="0"/>
          </a:p>
          <a:p>
            <a:pPr>
              <a:buNone/>
            </a:pPr>
            <a:r>
              <a:rPr lang="en-US" sz="1100" dirty="0"/>
              <a:t>• Same-day and next-day appointments increase access to services when</a:t>
            </a:r>
            <a:endParaRPr lang="en-US" dirty="0"/>
          </a:p>
          <a:p>
            <a:pPr>
              <a:buNone/>
            </a:pPr>
            <a:r>
              <a:rPr lang="en-US" sz="1100" dirty="0"/>
              <a:t>students need them (20-25 min via Zoom)</a:t>
            </a:r>
            <a:endParaRPr lang="en-US" dirty="0"/>
          </a:p>
          <a:p>
            <a:pPr>
              <a:buNone/>
            </a:pPr>
            <a:r>
              <a:rPr lang="en-US" sz="1100" dirty="0"/>
              <a:t>• Goal-oriented therapy</a:t>
            </a:r>
            <a:endParaRPr lang="en-US" dirty="0"/>
          </a:p>
          <a:p>
            <a:pPr>
              <a:buNone/>
            </a:pPr>
            <a:r>
              <a:rPr lang="en-US" sz="1100" dirty="0"/>
              <a:t>• Online drop-in groups and workshops</a:t>
            </a:r>
            <a:endParaRPr lang="en-US" dirty="0"/>
          </a:p>
          <a:p>
            <a:pPr>
              <a:buNone/>
            </a:pPr>
            <a:r>
              <a:rPr lang="en-US" sz="1100" dirty="0"/>
              <a:t>• Therapy Groups – coming fall 2024</a:t>
            </a:r>
            <a:endParaRPr lang="en-US" dirty="0"/>
          </a:p>
          <a:p>
            <a:pPr>
              <a:buNone/>
            </a:pPr>
            <a:r>
              <a:rPr lang="en-US" sz="1100" dirty="0"/>
              <a:t>• Psychiatric evaluation and medication management</a:t>
            </a:r>
            <a:endParaRPr lang="en-US" dirty="0"/>
          </a:p>
          <a:p>
            <a:pPr marL="114300" indent="0">
              <a:buNone/>
            </a:pPr>
            <a:r>
              <a:rPr lang="en-US" sz="1100" dirty="0"/>
              <a:t>• Chat with a Counselor</a:t>
            </a:r>
            <a:endParaRPr lang="en-US" dirty="0"/>
          </a:p>
          <a:p>
            <a:pPr marL="114300" indent="0">
              <a:buNone/>
            </a:pPr>
            <a:endParaRPr lang="en-US" sz="1100" dirty="0"/>
          </a:p>
        </p:txBody>
      </p:sp>
      <p:pic>
        <p:nvPicPr>
          <p:cNvPr id="4" name="Picture 3" descr="A diagram of a company&#10;&#10;Description automatically generated">
            <a:extLst>
              <a:ext uri="{FF2B5EF4-FFF2-40B4-BE49-F238E27FC236}">
                <a16:creationId xmlns:a16="http://schemas.microsoft.com/office/drawing/2014/main" id="{1970DE30-9BD6-7652-7039-3A50DCFA6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165" y="1713331"/>
            <a:ext cx="8324602" cy="478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35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722FB-B337-BB73-D5DE-2F7E29951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Care and Student Disability Services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76848-C566-299F-BAEE-BE9EC94A3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564" y="1964170"/>
            <a:ext cx="5884224" cy="4351338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pPr marL="114300" indent="0">
              <a:buNone/>
            </a:pPr>
            <a:r>
              <a:rPr lang="en-US" dirty="0"/>
              <a:t>Primary care provides high quality, confidential health care to students.</a:t>
            </a:r>
          </a:p>
          <a:p>
            <a:pPr marL="114300" indent="0">
              <a:buNone/>
            </a:pPr>
            <a:r>
              <a:rPr lang="en-US" dirty="0"/>
              <a:t>Mandatory flu vaccine deadline was 11/17/23 - we still have vaccine available in our clinics if you need it</a:t>
            </a:r>
          </a:p>
          <a:p>
            <a:r>
              <a:rPr lang="en-US" dirty="0"/>
              <a:t>General services include:</a:t>
            </a:r>
          </a:p>
          <a:p>
            <a:pPr marL="114300" indent="0">
              <a:buNone/>
            </a:pPr>
            <a:r>
              <a:rPr lang="en-US" dirty="0"/>
              <a:t>In-person &amp; telemedicine visits</a:t>
            </a:r>
          </a:p>
          <a:p>
            <a:pPr marL="114300" indent="0">
              <a:buNone/>
            </a:pPr>
            <a:r>
              <a:rPr lang="en-US" dirty="0"/>
              <a:t>Immunizations</a:t>
            </a:r>
          </a:p>
          <a:p>
            <a:pPr marL="114300" indent="0">
              <a:buNone/>
            </a:pPr>
            <a:r>
              <a:rPr lang="en-US" dirty="0"/>
              <a:t>Labs</a:t>
            </a:r>
          </a:p>
          <a:p>
            <a:pPr marL="114300" indent="0">
              <a:buNone/>
            </a:pPr>
            <a:r>
              <a:rPr lang="en-US" dirty="0"/>
              <a:t>Sexual &amp; reproductive health care including IUDs/Nexplanon</a:t>
            </a:r>
          </a:p>
          <a:p>
            <a:pPr marL="114300" indent="0">
              <a:buNone/>
            </a:pPr>
            <a:r>
              <a:rPr lang="en-US" dirty="0"/>
              <a:t>Gender affirming care</a:t>
            </a:r>
          </a:p>
          <a:p>
            <a:pPr marL="114300" indent="0">
              <a:buNone/>
            </a:pPr>
            <a:r>
              <a:rPr lang="en-US" dirty="0"/>
              <a:t>Acute care for illness &amp; injury</a:t>
            </a:r>
          </a:p>
          <a:p>
            <a:pPr marL="114300" indent="0">
              <a:buNone/>
            </a:pPr>
            <a:r>
              <a:rPr lang="en-US" dirty="0"/>
              <a:t>Specialist referrals</a:t>
            </a:r>
          </a:p>
          <a:p>
            <a:pPr marL="114300" indent="0">
              <a:buNone/>
            </a:pPr>
            <a:r>
              <a:rPr lang="en-US" dirty="0"/>
              <a:t>After hours nurse triage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B5F8A0C-5A6E-7285-55FE-07E19DD2BA44}"/>
              </a:ext>
            </a:extLst>
          </p:cNvPr>
          <p:cNvSpPr txBox="1">
            <a:spLocks/>
          </p:cNvSpPr>
          <p:nvPr/>
        </p:nvSpPr>
        <p:spPr>
          <a:xfrm>
            <a:off x="6176159" y="1879063"/>
            <a:ext cx="588422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  <a:p>
            <a:pPr>
              <a:buNone/>
            </a:pPr>
            <a:r>
              <a:rPr lang="en-US" dirty="0"/>
              <a:t>• The SDS Third Party Review and Response (2023) are now posted on the new SDS website.</a:t>
            </a:r>
          </a:p>
          <a:p>
            <a:pPr>
              <a:buNone/>
            </a:pPr>
            <a:r>
              <a:rPr lang="en-US" dirty="0"/>
              <a:t>• Effective July 1, 2023, all professional staff within Student Disability Services (SDS) now report centrally to SDS in full-time roles.</a:t>
            </a:r>
          </a:p>
          <a:p>
            <a:pPr>
              <a:buNone/>
            </a:pPr>
            <a:r>
              <a:rPr lang="en-US" dirty="0"/>
              <a:t>• On August 14, 2023, SDS launched the new university-wide website, sds.jhu.edu.</a:t>
            </a:r>
          </a:p>
          <a:p>
            <a:pPr>
              <a:buNone/>
            </a:pPr>
            <a:r>
              <a:rPr lang="en-US" dirty="0"/>
              <a:t>• On April 14, 2023, Hopkins launched the university-wide Disability Inclusion Advisory Committee (DIAC), reporting to the Provost and chaired by a faculty member.</a:t>
            </a:r>
          </a:p>
          <a:p>
            <a:pPr>
              <a:buNone/>
            </a:pPr>
            <a:r>
              <a:rPr lang="en-US" dirty="0"/>
              <a:t>• SDS introduced a Newsletter, "Breaking Down Barriers" (BDB) in May 2023.</a:t>
            </a:r>
          </a:p>
          <a:p>
            <a:pPr>
              <a:buNone/>
            </a:pPr>
            <a:r>
              <a:rPr lang="en-US" dirty="0"/>
              <a:t>• There is a new MyLearning program available to faculty and staff on Disability Inclusion at JHU.</a:t>
            </a:r>
          </a:p>
          <a:p>
            <a:pPr marL="114300" indent="0">
              <a:buNone/>
            </a:pPr>
            <a:r>
              <a:rPr lang="en-US" dirty="0"/>
              <a:t>• SDS appointments can now be scheduled through Microsoft Bookings.</a:t>
            </a:r>
          </a:p>
        </p:txBody>
      </p:sp>
    </p:spTree>
    <p:extLst>
      <p:ext uri="{BB962C8B-B14F-4D97-AF65-F5344CB8AC3E}">
        <p14:creationId xmlns:p14="http://schemas.microsoft.com/office/powerpoint/2010/main" val="2200780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a165f46-8155-47df-81e4-a48d7719f75d" xsi:nil="true"/>
    <lcf76f155ced4ddcb4097134ff3c332f xmlns="b2f16b85-5586-42da-80bb-c3d3196f0b6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FB86CB08ACAC418B2CCDDBA80E6189" ma:contentTypeVersion="14" ma:contentTypeDescription="Create a new document." ma:contentTypeScope="" ma:versionID="f738c9ac0a139dae74675d9e49977d3b">
  <xsd:schema xmlns:xsd="http://www.w3.org/2001/XMLSchema" xmlns:xs="http://www.w3.org/2001/XMLSchema" xmlns:p="http://schemas.microsoft.com/office/2006/metadata/properties" xmlns:ns2="b2f16b85-5586-42da-80bb-c3d3196f0b6e" xmlns:ns3="2a165f46-8155-47df-81e4-a48d7719f75d" targetNamespace="http://schemas.microsoft.com/office/2006/metadata/properties" ma:root="true" ma:fieldsID="209e732da4410c84621047d7f64b623a" ns2:_="" ns3:_="">
    <xsd:import namespace="b2f16b85-5586-42da-80bb-c3d3196f0b6e"/>
    <xsd:import namespace="2a165f46-8155-47df-81e4-a48d7719f7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f16b85-5586-42da-80bb-c3d3196f0b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3f7c956-802a-45ac-b2ba-cc7850678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65f46-8155-47df-81e4-a48d7719f75d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1a399fd-492b-46e9-a059-d124cb58d944}" ma:internalName="TaxCatchAll" ma:showField="CatchAllData" ma:web="2a165f46-8155-47df-81e4-a48d7719f7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640153-6B6C-43FB-86F1-113803A9CFF9}">
  <ds:schemaRefs>
    <ds:schemaRef ds:uri="b2f16b85-5586-42da-80bb-c3d3196f0b6e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2a165f46-8155-47df-81e4-a48d7719f75d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ED308E0-1E78-4761-A4C6-67C44B2FD94E}">
  <ds:schemaRefs>
    <ds:schemaRef ds:uri="2a165f46-8155-47df-81e4-a48d7719f75d"/>
    <ds:schemaRef ds:uri="b2f16b85-5586-42da-80bb-c3d3196f0b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4882517-C250-4FCC-83B3-63D4A92B37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1829</Words>
  <Application>Microsoft Office PowerPoint</Application>
  <PresentationFormat>Widescreen</PresentationFormat>
  <Paragraphs>247</Paragraphs>
  <Slides>21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GSA General Body Meeting</vt:lpstr>
      <vt:lpstr>Agenda</vt:lpstr>
      <vt:lpstr>GBM Attendance Survey</vt:lpstr>
      <vt:lpstr>Approval of the Minutes</vt:lpstr>
      <vt:lpstr>Officer Announcements</vt:lpstr>
      <vt:lpstr>Cooley Center Updates</vt:lpstr>
      <vt:lpstr>PowerPoint Presentation</vt:lpstr>
      <vt:lpstr>Student Health &amp; Well-Being Announcements</vt:lpstr>
      <vt:lpstr>Primary Care and Student Disability Services Updates</vt:lpstr>
      <vt:lpstr>Officer Announcements</vt:lpstr>
      <vt:lpstr>GSA Student Spotlight</vt:lpstr>
      <vt:lpstr>PowerPoint Presentation</vt:lpstr>
      <vt:lpstr>Officer Announcements</vt:lpstr>
      <vt:lpstr>Officer Announcements</vt:lpstr>
      <vt:lpstr>Travel Awards are only a month away (plus change)</vt:lpstr>
      <vt:lpstr>Officer Announcements</vt:lpstr>
      <vt:lpstr>Officer Announcements</vt:lpstr>
      <vt:lpstr>Officer Announcements</vt:lpstr>
      <vt:lpstr>Officer Announcements</vt:lpstr>
      <vt:lpstr>Announcements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GSA General Body Meeting</dc:title>
  <dc:creator>Madison James</dc:creator>
  <cp:lastModifiedBy>Rodney Eric Williams</cp:lastModifiedBy>
  <cp:revision>148</cp:revision>
  <dcterms:created xsi:type="dcterms:W3CDTF">2020-12-09T21:54:02Z</dcterms:created>
  <dcterms:modified xsi:type="dcterms:W3CDTF">2023-12-13T17:52:48Z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0x01010007FB86CB08ACAC418B2CCDDBA80E6189</vt:lpwstr>
  </property>
  <property fmtid="{D5CDD505-2E9C-101B-9397-08002B2CF9AE}" pid="3" name="MediaServiceImageTags">
    <vt:lpwstr/>
  </property>
</Properties>
</file>