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38" r:id="rId1"/>
  </p:sldMasterIdLst>
  <p:notesMasterIdLst>
    <p:notesMasterId r:id="rId19"/>
  </p:notesMasterIdLst>
  <p:handoutMasterIdLst>
    <p:handoutMasterId r:id="rId20"/>
  </p:handoutMasterIdLst>
  <p:sldIdLst>
    <p:sldId id="263" r:id="rId2"/>
    <p:sldId id="268" r:id="rId3"/>
    <p:sldId id="311" r:id="rId4"/>
    <p:sldId id="308" r:id="rId5"/>
    <p:sldId id="312" r:id="rId6"/>
    <p:sldId id="364" r:id="rId7"/>
    <p:sldId id="325" r:id="rId8"/>
    <p:sldId id="386" r:id="rId9"/>
    <p:sldId id="335" r:id="rId10"/>
    <p:sldId id="383" r:id="rId11"/>
    <p:sldId id="384" r:id="rId12"/>
    <p:sldId id="315" r:id="rId13"/>
    <p:sldId id="322" r:id="rId14"/>
    <p:sldId id="380" r:id="rId15"/>
    <p:sldId id="331" r:id="rId16"/>
    <p:sldId id="377" r:id="rId17"/>
    <p:sldId id="336" r:id="rId18"/>
  </p:sldIdLst>
  <p:sldSz cx="9144000" cy="6858000" type="screen4x3"/>
  <p:notesSz cx="6954838" cy="9236075"/>
  <p:defaultTextStyle>
    <a:defPPr>
      <a:defRPr lang="en-US"/>
    </a:defPPr>
    <a:lvl1pPr algn="l"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286000" algn="l" defTabSz="914400" rtl="0" eaLnBrk="1" latinLnBrk="0" hangingPunct="1">
      <a:defRPr kern="1200">
        <a:solidFill>
          <a:schemeClr val="tx1"/>
        </a:solidFill>
        <a:latin typeface="Garamond" panose="02020404030301010803" pitchFamily="18" charset="0"/>
        <a:ea typeface="MS PGothic" panose="020B0600070205080204" pitchFamily="34" charset="-128"/>
        <a:cs typeface="+mn-cs"/>
      </a:defRPr>
    </a:lvl6pPr>
    <a:lvl7pPr marL="2743200" algn="l" defTabSz="914400" rtl="0" eaLnBrk="1" latinLnBrk="0" hangingPunct="1">
      <a:defRPr kern="1200">
        <a:solidFill>
          <a:schemeClr val="tx1"/>
        </a:solidFill>
        <a:latin typeface="Garamond" panose="02020404030301010803" pitchFamily="18" charset="0"/>
        <a:ea typeface="MS PGothic" panose="020B0600070205080204" pitchFamily="34" charset="-128"/>
        <a:cs typeface="+mn-cs"/>
      </a:defRPr>
    </a:lvl7pPr>
    <a:lvl8pPr marL="3200400" algn="l" defTabSz="914400" rtl="0" eaLnBrk="1" latinLnBrk="0" hangingPunct="1">
      <a:defRPr kern="1200">
        <a:solidFill>
          <a:schemeClr val="tx1"/>
        </a:solidFill>
        <a:latin typeface="Garamond" panose="02020404030301010803" pitchFamily="18" charset="0"/>
        <a:ea typeface="MS PGothic" panose="020B0600070205080204" pitchFamily="34" charset="-128"/>
        <a:cs typeface="+mn-cs"/>
      </a:defRPr>
    </a:lvl8pPr>
    <a:lvl9pPr marL="3657600" algn="l" defTabSz="914400" rtl="0" eaLnBrk="1" latinLnBrk="0" hangingPunct="1">
      <a:defRPr kern="1200">
        <a:solidFill>
          <a:schemeClr val="tx1"/>
        </a:solidFill>
        <a:latin typeface="Garamond" panose="02020404030301010803"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ti Anderson" initials="PA" lastIdx="8" clrIdx="0"/>
  <p:cmAuthor id="2" name="Anna Stanislawski" initials="A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431" autoAdjust="0"/>
  </p:normalViewPr>
  <p:slideViewPr>
    <p:cSldViewPr>
      <p:cViewPr varScale="1">
        <p:scale>
          <a:sx n="46" d="100"/>
          <a:sy n="46" d="100"/>
        </p:scale>
        <p:origin x="1860" y="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14663" cy="460375"/>
          </a:xfrm>
          <a:prstGeom prst="rect">
            <a:avLst/>
          </a:prstGeom>
          <a:noFill/>
          <a:ln w="9525">
            <a:noFill/>
            <a:miter lim="800000"/>
            <a:headEnd/>
            <a:tailEnd/>
          </a:ln>
          <a:effectLst/>
        </p:spPr>
        <p:txBody>
          <a:bodyPr vert="horz" wrap="square" lIns="90270" tIns="45135" rIns="90270" bIns="45135"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17411" name="Rectangle 3"/>
          <p:cNvSpPr>
            <a:spLocks noGrp="1" noChangeArrowheads="1"/>
          </p:cNvSpPr>
          <p:nvPr>
            <p:ph type="dt" sz="quarter" idx="1"/>
          </p:nvPr>
        </p:nvSpPr>
        <p:spPr bwMode="auto">
          <a:xfrm>
            <a:off x="3938588" y="0"/>
            <a:ext cx="3014662" cy="460375"/>
          </a:xfrm>
          <a:prstGeom prst="rect">
            <a:avLst/>
          </a:prstGeom>
          <a:noFill/>
          <a:ln w="9525">
            <a:noFill/>
            <a:miter lim="800000"/>
            <a:headEnd/>
            <a:tailEnd/>
          </a:ln>
          <a:effectLst/>
        </p:spPr>
        <p:txBody>
          <a:bodyPr vert="horz" wrap="square" lIns="90270" tIns="45135" rIns="90270" bIns="45135"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17412" name="Rectangle 4"/>
          <p:cNvSpPr>
            <a:spLocks noGrp="1" noChangeArrowheads="1"/>
          </p:cNvSpPr>
          <p:nvPr>
            <p:ph type="ftr" sz="quarter" idx="2"/>
          </p:nvPr>
        </p:nvSpPr>
        <p:spPr bwMode="auto">
          <a:xfrm>
            <a:off x="0" y="8774113"/>
            <a:ext cx="3014663" cy="460375"/>
          </a:xfrm>
          <a:prstGeom prst="rect">
            <a:avLst/>
          </a:prstGeom>
          <a:noFill/>
          <a:ln w="9525">
            <a:noFill/>
            <a:miter lim="800000"/>
            <a:headEnd/>
            <a:tailEnd/>
          </a:ln>
          <a:effectLst/>
        </p:spPr>
        <p:txBody>
          <a:bodyPr vert="horz" wrap="square" lIns="90270" tIns="45135" rIns="90270" bIns="45135"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17413" name="Rectangle 5"/>
          <p:cNvSpPr>
            <a:spLocks noGrp="1" noChangeArrowheads="1"/>
          </p:cNvSpPr>
          <p:nvPr>
            <p:ph type="sldNum" sz="quarter" idx="3"/>
          </p:nvPr>
        </p:nvSpPr>
        <p:spPr bwMode="auto">
          <a:xfrm>
            <a:off x="3938588" y="8774113"/>
            <a:ext cx="3014662" cy="460375"/>
          </a:xfrm>
          <a:prstGeom prst="rect">
            <a:avLst/>
          </a:prstGeom>
          <a:noFill/>
          <a:ln w="9525">
            <a:noFill/>
            <a:miter lim="800000"/>
            <a:headEnd/>
            <a:tailEnd/>
          </a:ln>
          <a:effectLst/>
        </p:spPr>
        <p:txBody>
          <a:bodyPr vert="horz" wrap="square" lIns="90270" tIns="45135" rIns="90270" bIns="45135"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C0254BE4-4073-4902-A53E-928ECCC627A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355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940175" y="0"/>
            <a:ext cx="3013075" cy="463550"/>
          </a:xfrm>
          <a:prstGeom prst="rect">
            <a:avLst/>
          </a:prstGeom>
        </p:spPr>
        <p:txBody>
          <a:bodyPr vert="horz" lIns="91440" tIns="45720" rIns="91440" bIns="45720" rtlCol="0"/>
          <a:lstStyle>
            <a:lvl1pPr algn="r">
              <a:defRPr sz="1200"/>
            </a:lvl1pPr>
          </a:lstStyle>
          <a:p>
            <a:pPr>
              <a:defRPr/>
            </a:pPr>
            <a:fld id="{58365AA4-F386-45C2-B918-3ED499723E6E}" type="datetimeFigureOut">
              <a:rPr lang="en-US"/>
              <a:pPr>
                <a:defRPr/>
              </a:pPr>
              <a:t>2/8/2023</a:t>
            </a:fld>
            <a:endParaRPr lang="en-US"/>
          </a:p>
        </p:txBody>
      </p:sp>
      <p:sp>
        <p:nvSpPr>
          <p:cNvPr id="4" name="Slide Image Placeholder 3"/>
          <p:cNvSpPr>
            <a:spLocks noGrp="1" noRot="1" noChangeAspect="1"/>
          </p:cNvSpPr>
          <p:nvPr>
            <p:ph type="sldImg" idx="2"/>
          </p:nvPr>
        </p:nvSpPr>
        <p:spPr>
          <a:xfrm>
            <a:off x="1398588" y="1154113"/>
            <a:ext cx="4157662" cy="31178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95325" y="4445000"/>
            <a:ext cx="5564188" cy="3636963"/>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525"/>
            <a:ext cx="3013075" cy="46355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40175" y="8772525"/>
            <a:ext cx="3013075" cy="463550"/>
          </a:xfrm>
          <a:prstGeom prst="rect">
            <a:avLst/>
          </a:prstGeom>
        </p:spPr>
        <p:txBody>
          <a:bodyPr vert="horz" lIns="91440" tIns="45720" rIns="91440" bIns="45720" rtlCol="0" anchor="b"/>
          <a:lstStyle>
            <a:lvl1pPr algn="r">
              <a:defRPr sz="1200"/>
            </a:lvl1pPr>
          </a:lstStyle>
          <a:p>
            <a:pPr>
              <a:defRPr/>
            </a:pPr>
            <a:fld id="{7499BFE8-35BC-40E7-B856-E7142C6BAA4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499BFE8-35BC-40E7-B856-E7142C6BAA43}" type="slidenum">
              <a:rPr lang="en-US" smtClean="0"/>
              <a:pPr>
                <a:defRPr/>
              </a:pPr>
              <a:t>2</a:t>
            </a:fld>
            <a:endParaRPr lang="en-US"/>
          </a:p>
        </p:txBody>
      </p:sp>
    </p:spTree>
    <p:extLst>
      <p:ext uri="{BB962C8B-B14F-4D97-AF65-F5344CB8AC3E}">
        <p14:creationId xmlns:p14="http://schemas.microsoft.com/office/powerpoint/2010/main" val="2515463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something about confidentiality</a:t>
            </a:r>
          </a:p>
        </p:txBody>
      </p:sp>
      <p:sp>
        <p:nvSpPr>
          <p:cNvPr id="4" name="Slide Number Placeholder 3"/>
          <p:cNvSpPr>
            <a:spLocks noGrp="1"/>
          </p:cNvSpPr>
          <p:nvPr>
            <p:ph type="sldNum" sz="quarter" idx="10"/>
          </p:nvPr>
        </p:nvSpPr>
        <p:spPr/>
        <p:txBody>
          <a:bodyPr/>
          <a:lstStyle/>
          <a:p>
            <a:pPr>
              <a:defRPr/>
            </a:pPr>
            <a:fld id="{7499BFE8-35BC-40E7-B856-E7142C6BAA43}" type="slidenum">
              <a:rPr lang="en-US" smtClean="0"/>
              <a:pPr>
                <a:defRPr/>
              </a:pPr>
              <a:t>4</a:t>
            </a:fld>
            <a:endParaRPr lang="en-US"/>
          </a:p>
        </p:txBody>
      </p:sp>
    </p:spTree>
    <p:extLst>
      <p:ext uri="{BB962C8B-B14F-4D97-AF65-F5344CB8AC3E}">
        <p14:creationId xmlns:p14="http://schemas.microsoft.com/office/powerpoint/2010/main" val="3732871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499BFE8-35BC-40E7-B856-E7142C6BAA43}" type="slidenum">
              <a:rPr lang="en-US" smtClean="0"/>
              <a:pPr>
                <a:defRPr/>
              </a:pPr>
              <a:t>6</a:t>
            </a:fld>
            <a:endParaRPr lang="en-US"/>
          </a:p>
        </p:txBody>
      </p:sp>
    </p:spTree>
    <p:extLst>
      <p:ext uri="{BB962C8B-B14F-4D97-AF65-F5344CB8AC3E}">
        <p14:creationId xmlns:p14="http://schemas.microsoft.com/office/powerpoint/2010/main" val="4035777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UHS-MH provides confidential outpatient mental health services including psychiatric assessment, medication evaluation and management, and individual goal oriented short term therapy (long term therapy is available if medically indicated). The program provides care and treatment to students with a wide range of mental health concerns including management of chronic and complex psychiatric conditions.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Not in your academic record.</a:t>
            </a:r>
          </a:p>
          <a:p>
            <a:pPr marL="0" marR="0" lvl="0" indent="0" algn="l" defTabSz="914400" rtl="0" eaLnBrk="0" fontAlgn="base" latinLnBrk="0" hangingPunct="0">
              <a:lnSpc>
                <a:spcPct val="100000"/>
              </a:lnSpc>
              <a:spcBef>
                <a:spcPct val="30000"/>
              </a:spcBef>
              <a:spcAft>
                <a:spcPct val="0"/>
              </a:spcAft>
              <a:buClrTx/>
              <a:buSzTx/>
              <a:buFontTx/>
              <a:buNone/>
              <a:tabLst/>
              <a:defRPr/>
            </a:pPr>
            <a:br>
              <a:rPr lang="en-US" sz="1200" dirty="0"/>
            </a:br>
            <a:r>
              <a:rPr lang="en-US" sz="1200" dirty="0"/>
              <a:t>Separate EMR.</a:t>
            </a:r>
          </a:p>
          <a:p>
            <a:endParaRPr lang="en-US" dirty="0"/>
          </a:p>
        </p:txBody>
      </p:sp>
      <p:sp>
        <p:nvSpPr>
          <p:cNvPr id="4" name="Slide Number Placeholder 3"/>
          <p:cNvSpPr>
            <a:spLocks noGrp="1"/>
          </p:cNvSpPr>
          <p:nvPr>
            <p:ph type="sldNum" sz="quarter" idx="10"/>
          </p:nvPr>
        </p:nvSpPr>
        <p:spPr/>
        <p:txBody>
          <a:bodyPr/>
          <a:lstStyle/>
          <a:p>
            <a:fld id="{78DA28A1-B08E-4D24-9007-F764CD91B375}" type="slidenum">
              <a:rPr lang="en-US" smtClean="0"/>
              <a:pPr/>
              <a:t>10</a:t>
            </a:fld>
            <a:endParaRPr lang="en-US" dirty="0"/>
          </a:p>
        </p:txBody>
      </p:sp>
    </p:spTree>
    <p:extLst>
      <p:ext uri="{BB962C8B-B14F-4D97-AF65-F5344CB8AC3E}">
        <p14:creationId xmlns:p14="http://schemas.microsoft.com/office/powerpoint/2010/main" val="3406185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Transition…..Just</a:t>
            </a:r>
            <a:r>
              <a:rPr lang="en-US" baseline="0" dirty="0"/>
              <a:t> as a reminder these services, will not cost you</a:t>
            </a:r>
            <a:endParaRPr lang="en-US" dirty="0"/>
          </a:p>
        </p:txBody>
      </p:sp>
      <p:sp>
        <p:nvSpPr>
          <p:cNvPr id="4" name="Slide Number Placeholder 3"/>
          <p:cNvSpPr>
            <a:spLocks noGrp="1"/>
          </p:cNvSpPr>
          <p:nvPr>
            <p:ph type="sldNum" sz="quarter" idx="10"/>
          </p:nvPr>
        </p:nvSpPr>
        <p:spPr/>
        <p:txBody>
          <a:bodyPr/>
          <a:lstStyle/>
          <a:p>
            <a:pPr>
              <a:defRPr/>
            </a:pPr>
            <a:fld id="{7499BFE8-35BC-40E7-B856-E7142C6BAA43}" type="slidenum">
              <a:rPr lang="en-US" smtClean="0"/>
              <a:pPr>
                <a:defRPr/>
              </a:pPr>
              <a:t>13</a:t>
            </a:fld>
            <a:endParaRPr lang="en-US"/>
          </a:p>
        </p:txBody>
      </p:sp>
    </p:spTree>
    <p:extLst>
      <p:ext uri="{BB962C8B-B14F-4D97-AF65-F5344CB8AC3E}">
        <p14:creationId xmlns:p14="http://schemas.microsoft.com/office/powerpoint/2010/main" val="1681623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Phone call and how to get</a:t>
            </a:r>
            <a:r>
              <a:rPr lang="en-US" baseline="0" dirty="0"/>
              <a:t> there….</a:t>
            </a:r>
            <a:endParaRPr lang="en-US" dirty="0"/>
          </a:p>
        </p:txBody>
      </p:sp>
      <p:sp>
        <p:nvSpPr>
          <p:cNvPr id="4" name="Slide Number Placeholder 3"/>
          <p:cNvSpPr>
            <a:spLocks noGrp="1"/>
          </p:cNvSpPr>
          <p:nvPr>
            <p:ph type="sldNum" sz="quarter" idx="10"/>
          </p:nvPr>
        </p:nvSpPr>
        <p:spPr/>
        <p:txBody>
          <a:bodyPr/>
          <a:lstStyle/>
          <a:p>
            <a:pPr>
              <a:defRPr/>
            </a:pPr>
            <a:fld id="{7499BFE8-35BC-40E7-B856-E7142C6BAA43}" type="slidenum">
              <a:rPr lang="en-US" smtClean="0"/>
              <a:pPr>
                <a:defRPr/>
              </a:pPr>
              <a:t>15</a:t>
            </a:fld>
            <a:endParaRPr lang="en-US"/>
          </a:p>
        </p:txBody>
      </p:sp>
    </p:spTree>
    <p:extLst>
      <p:ext uri="{BB962C8B-B14F-4D97-AF65-F5344CB8AC3E}">
        <p14:creationId xmlns:p14="http://schemas.microsoft.com/office/powerpoint/2010/main" val="2243175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499BFE8-35BC-40E7-B856-E7142C6BAA43}" type="slidenum">
              <a:rPr lang="en-US" smtClean="0"/>
              <a:pPr>
                <a:defRPr/>
              </a:pPr>
              <a:t>16</a:t>
            </a:fld>
            <a:endParaRPr lang="en-US"/>
          </a:p>
        </p:txBody>
      </p:sp>
    </p:spTree>
    <p:extLst>
      <p:ext uri="{BB962C8B-B14F-4D97-AF65-F5344CB8AC3E}">
        <p14:creationId xmlns:p14="http://schemas.microsoft.com/office/powerpoint/2010/main" val="2588817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a:t>
            </a:r>
            <a:r>
              <a:rPr lang="en-US" baseline="0" dirty="0"/>
              <a:t> a picture</a:t>
            </a:r>
            <a:endParaRPr lang="en-US" dirty="0"/>
          </a:p>
        </p:txBody>
      </p:sp>
      <p:sp>
        <p:nvSpPr>
          <p:cNvPr id="4" name="Slide Number Placeholder 3"/>
          <p:cNvSpPr>
            <a:spLocks noGrp="1"/>
          </p:cNvSpPr>
          <p:nvPr>
            <p:ph type="sldNum" sz="quarter" idx="10"/>
          </p:nvPr>
        </p:nvSpPr>
        <p:spPr/>
        <p:txBody>
          <a:bodyPr/>
          <a:lstStyle/>
          <a:p>
            <a:pPr>
              <a:defRPr/>
            </a:pPr>
            <a:fld id="{7499BFE8-35BC-40E7-B856-E7142C6BAA43}" type="slidenum">
              <a:rPr lang="en-US" smtClean="0"/>
              <a:pPr>
                <a:defRPr/>
              </a:pPr>
              <a:t>17</a:t>
            </a:fld>
            <a:endParaRPr lang="en-US"/>
          </a:p>
        </p:txBody>
      </p:sp>
    </p:spTree>
    <p:extLst>
      <p:ext uri="{BB962C8B-B14F-4D97-AF65-F5344CB8AC3E}">
        <p14:creationId xmlns:p14="http://schemas.microsoft.com/office/powerpoint/2010/main" val="15514431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Blue_PowerPoint_HD-0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JHM_2C_R_H-01.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81600" y="323850"/>
            <a:ext cx="3962400" cy="245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ctrTitle"/>
          </p:nvPr>
        </p:nvSpPr>
        <p:spPr>
          <a:xfrm>
            <a:off x="809627" y="2921000"/>
            <a:ext cx="7800975" cy="1143000"/>
          </a:xfrm>
        </p:spPr>
        <p:txBody>
          <a:bodyPr/>
          <a:lstStyle>
            <a:lvl1pPr>
              <a:defRPr/>
            </a:lvl1pPr>
          </a:lstStyle>
          <a:p>
            <a:r>
              <a:rPr lang="en-US" dirty="0"/>
              <a:t>Click to edit Master title style</a:t>
            </a:r>
          </a:p>
        </p:txBody>
      </p:sp>
      <p:sp>
        <p:nvSpPr>
          <p:cNvPr id="2052" name="Rectangle 4"/>
          <p:cNvSpPr>
            <a:spLocks noGrp="1" noChangeArrowheads="1"/>
          </p:cNvSpPr>
          <p:nvPr>
            <p:ph type="subTitle" idx="1"/>
          </p:nvPr>
        </p:nvSpPr>
        <p:spPr>
          <a:xfrm>
            <a:off x="809627" y="4102100"/>
            <a:ext cx="7800975" cy="914400"/>
          </a:xfrm>
        </p:spPr>
        <p:txBody>
          <a:bodyPr/>
          <a:lstStyle>
            <a:lvl1pPr marL="0" indent="0">
              <a:buFontTx/>
              <a:buNone/>
              <a:defRPr sz="2400"/>
            </a:lvl1pPr>
          </a:lstStyle>
          <a:p>
            <a:r>
              <a:rPr lang="en-US"/>
              <a:t>Click to edit Master subtitle style</a:t>
            </a:r>
          </a:p>
        </p:txBody>
      </p:sp>
      <p:sp>
        <p:nvSpPr>
          <p:cNvPr id="6" name="Date Placeholder 5"/>
          <p:cNvSpPr>
            <a:spLocks noGrp="1" noChangeArrowheads="1"/>
          </p:cNvSpPr>
          <p:nvPr>
            <p:ph type="dt" sz="half" idx="10"/>
          </p:nvPr>
        </p:nvSpPr>
        <p:spPr bwMode="auto">
          <a:xfrm>
            <a:off x="819150" y="5562600"/>
            <a:ext cx="1905000" cy="457200"/>
          </a:xfrm>
        </p:spPr>
        <p:txBody>
          <a:bodyPr/>
          <a:lstStyle>
            <a:lvl1pPr>
              <a:defRPr>
                <a:solidFill>
                  <a:srgbClr val="002C77"/>
                </a:solidFill>
              </a:defRPr>
            </a:lvl1pPr>
          </a:lstStyle>
          <a:p>
            <a:pPr>
              <a:defRPr/>
            </a:pPr>
            <a:fld id="{DFD49426-14BE-48C3-A220-892E26B16E07}" type="datetime1">
              <a:rPr lang="en-US" altLang="en-US"/>
              <a:pPr>
                <a:defRPr/>
              </a:pPr>
              <a:t>2/8/2023</a:t>
            </a:fld>
            <a:endParaRPr lang="en-US" altLang="en-US">
              <a:latin typeface="Times" panose="02020603050405020304" pitchFamily="18" charset="0"/>
            </a:endParaRPr>
          </a:p>
        </p:txBody>
      </p:sp>
      <p:sp>
        <p:nvSpPr>
          <p:cNvPr id="7" name="Footer Placeholder 6"/>
          <p:cNvSpPr>
            <a:spLocks noGrp="1" noChangeArrowheads="1"/>
          </p:cNvSpPr>
          <p:nvPr>
            <p:ph type="ftr" sz="quarter" idx="11"/>
          </p:nvPr>
        </p:nvSpPr>
        <p:spPr>
          <a:xfrm>
            <a:off x="3124200" y="6248400"/>
            <a:ext cx="2895600" cy="457200"/>
          </a:xfrm>
        </p:spPr>
        <p:txBody>
          <a:bodyPr/>
          <a:lstStyle>
            <a:lvl1pPr>
              <a:defRPr>
                <a:ea typeface="MS PGothic" charset="0"/>
                <a:cs typeface="MS PGothic" charset="0"/>
              </a:defRPr>
            </a:lvl1pPr>
          </a:lstStyle>
          <a:p>
            <a:pPr>
              <a:defRPr/>
            </a:pPr>
            <a:endParaRPr lang="en-US"/>
          </a:p>
        </p:txBody>
      </p:sp>
      <p:sp>
        <p:nvSpPr>
          <p:cNvPr id="8" name="Slide Number Placeholder 7"/>
          <p:cNvSpPr>
            <a:spLocks noGrp="1" noChangeArrowheads="1"/>
          </p:cNvSpPr>
          <p:nvPr>
            <p:ph type="sldNum" sz="quarter" idx="12"/>
          </p:nvPr>
        </p:nvSpPr>
        <p:spPr>
          <a:xfrm>
            <a:off x="6705600" y="6248400"/>
            <a:ext cx="1905000" cy="457200"/>
          </a:xfrm>
        </p:spPr>
        <p:txBody>
          <a:bodyPr/>
          <a:lstStyle>
            <a:lvl1pPr>
              <a:defRPr/>
            </a:lvl1pPr>
          </a:lstStyle>
          <a:p>
            <a:pPr>
              <a:defRPr/>
            </a:pPr>
            <a:fld id="{6F574C2B-616E-4654-824C-68F2AA71F889}" type="slidenum">
              <a:rPr lang="en-US" altLang="en-US"/>
              <a:pPr>
                <a:defRPr/>
              </a:pPr>
              <a:t>‹#›</a:t>
            </a:fld>
            <a:endParaRPr lang="en-US" altLang="en-US"/>
          </a:p>
        </p:txBody>
      </p:sp>
    </p:spTree>
    <p:extLst>
      <p:ext uri="{BB962C8B-B14F-4D97-AF65-F5344CB8AC3E}">
        <p14:creationId xmlns:p14="http://schemas.microsoft.com/office/powerpoint/2010/main" val="3581341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05EEB6E-393C-4A56-BDD9-A1D27C92A7AA}" type="datetime1">
              <a:rPr lang="en-US" altLang="en-US"/>
              <a:pPr>
                <a:defRPr/>
              </a:pPr>
              <a:t>2/8/2023</a:t>
            </a:fld>
            <a:endParaRPr lang="en-US" altLang="en-US">
              <a:solidFill>
                <a:srgbClr val="000000"/>
              </a:solidFill>
              <a:latin typeface="Times" panose="02020603050405020304" pitchFamily="18" charset="0"/>
            </a:endParaRPr>
          </a:p>
        </p:txBody>
      </p:sp>
      <p:sp>
        <p:nvSpPr>
          <p:cNvPr id="5" name="Footer Placeholder 4"/>
          <p:cNvSpPr>
            <a:spLocks noGrp="1"/>
          </p:cNvSpPr>
          <p:nvPr>
            <p:ph type="ftr" sz="quarter" idx="11"/>
          </p:nvPr>
        </p:nvSpPr>
        <p:spPr/>
        <p:txBody>
          <a:bodyPr/>
          <a:lstStyle>
            <a:lvl1pPr>
              <a:defRPr>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FBB24EC-7670-4ED0-8335-01C370AF725B}" type="slidenum">
              <a:rPr lang="en-US" altLang="en-US"/>
              <a:pPr>
                <a:defRPr/>
              </a:pPr>
              <a:t>‹#›</a:t>
            </a:fld>
            <a:endParaRPr lang="en-US" altLang="en-US"/>
          </a:p>
        </p:txBody>
      </p:sp>
    </p:spTree>
    <p:extLst>
      <p:ext uri="{BB962C8B-B14F-4D97-AF65-F5344CB8AC3E}">
        <p14:creationId xmlns:p14="http://schemas.microsoft.com/office/powerpoint/2010/main" val="221753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390525"/>
            <a:ext cx="1943100" cy="5705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9625" y="390525"/>
            <a:ext cx="5676900" cy="5705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87AADEF-DB76-4DD0-8CA1-5356746C1231}" type="datetime1">
              <a:rPr lang="en-US" altLang="en-US"/>
              <a:pPr>
                <a:defRPr/>
              </a:pPr>
              <a:t>2/8/2023</a:t>
            </a:fld>
            <a:endParaRPr lang="en-US" altLang="en-US">
              <a:solidFill>
                <a:srgbClr val="000000"/>
              </a:solidFill>
              <a:latin typeface="Times" panose="02020603050405020304" pitchFamily="18" charset="0"/>
            </a:endParaRPr>
          </a:p>
        </p:txBody>
      </p:sp>
      <p:sp>
        <p:nvSpPr>
          <p:cNvPr id="5" name="Footer Placeholder 4"/>
          <p:cNvSpPr>
            <a:spLocks noGrp="1"/>
          </p:cNvSpPr>
          <p:nvPr>
            <p:ph type="ftr" sz="quarter" idx="11"/>
          </p:nvPr>
        </p:nvSpPr>
        <p:spPr/>
        <p:txBody>
          <a:bodyPr/>
          <a:lstStyle>
            <a:lvl1pPr>
              <a:defRPr>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A85CB7-E0F5-4DB5-8671-911796CCC394}" type="slidenum">
              <a:rPr lang="en-US" altLang="en-US"/>
              <a:pPr>
                <a:defRPr/>
              </a:pPr>
              <a:t>‹#›</a:t>
            </a:fld>
            <a:endParaRPr lang="en-US" altLang="en-US"/>
          </a:p>
        </p:txBody>
      </p:sp>
    </p:spTree>
    <p:extLst>
      <p:ext uri="{BB962C8B-B14F-4D97-AF65-F5344CB8AC3E}">
        <p14:creationId xmlns:p14="http://schemas.microsoft.com/office/powerpoint/2010/main" val="2695376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5700EC1-0826-4B56-B1A3-683BDA2DCFCE}" type="datetime1">
              <a:rPr lang="en-US" altLang="en-US"/>
              <a:pPr>
                <a:defRPr/>
              </a:pPr>
              <a:t>2/8/2023</a:t>
            </a:fld>
            <a:endParaRPr lang="en-US" altLang="en-US">
              <a:solidFill>
                <a:srgbClr val="000000"/>
              </a:solidFill>
              <a:latin typeface="Times" panose="02020603050405020304" pitchFamily="18" charset="0"/>
            </a:endParaRPr>
          </a:p>
        </p:txBody>
      </p:sp>
      <p:sp>
        <p:nvSpPr>
          <p:cNvPr id="5" name="Footer Placeholder 4"/>
          <p:cNvSpPr>
            <a:spLocks noGrp="1"/>
          </p:cNvSpPr>
          <p:nvPr>
            <p:ph type="ftr" sz="quarter" idx="11"/>
          </p:nvPr>
        </p:nvSpPr>
        <p:spPr/>
        <p:txBody>
          <a:bodyPr/>
          <a:lstStyle>
            <a:lvl1pPr>
              <a:defRPr>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2D2A14-ABBF-4D97-99DC-BB6967BD7DF1}" type="slidenum">
              <a:rPr lang="en-US" altLang="en-US"/>
              <a:pPr>
                <a:defRPr/>
              </a:pPr>
              <a:t>‹#›</a:t>
            </a:fld>
            <a:endParaRPr lang="en-US" altLang="en-US"/>
          </a:p>
        </p:txBody>
      </p:sp>
    </p:spTree>
    <p:extLst>
      <p:ext uri="{BB962C8B-B14F-4D97-AF65-F5344CB8AC3E}">
        <p14:creationId xmlns:p14="http://schemas.microsoft.com/office/powerpoint/2010/main" val="3412579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6AD8F65-97E8-4A37-A745-399FB9C4EDD5}" type="datetime1">
              <a:rPr lang="en-US" altLang="en-US"/>
              <a:pPr>
                <a:defRPr/>
              </a:pPr>
              <a:t>2/8/2023</a:t>
            </a:fld>
            <a:endParaRPr lang="en-US" altLang="en-US">
              <a:solidFill>
                <a:srgbClr val="000000"/>
              </a:solidFill>
              <a:latin typeface="Times" panose="02020603050405020304" pitchFamily="18" charset="0"/>
            </a:endParaRPr>
          </a:p>
        </p:txBody>
      </p:sp>
      <p:sp>
        <p:nvSpPr>
          <p:cNvPr id="5" name="Footer Placeholder 4"/>
          <p:cNvSpPr>
            <a:spLocks noGrp="1"/>
          </p:cNvSpPr>
          <p:nvPr>
            <p:ph type="ftr" sz="quarter" idx="11"/>
          </p:nvPr>
        </p:nvSpPr>
        <p:spPr/>
        <p:txBody>
          <a:bodyPr/>
          <a:lstStyle>
            <a:lvl1pPr>
              <a:defRPr>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898BBA-5B90-4157-BCA4-8F60867F974D}" type="slidenum">
              <a:rPr lang="en-US" altLang="en-US"/>
              <a:pPr>
                <a:defRPr/>
              </a:pPr>
              <a:t>‹#›</a:t>
            </a:fld>
            <a:endParaRPr lang="en-US" altLang="en-US"/>
          </a:p>
        </p:txBody>
      </p:sp>
    </p:spTree>
    <p:extLst>
      <p:ext uri="{BB962C8B-B14F-4D97-AF65-F5344CB8AC3E}">
        <p14:creationId xmlns:p14="http://schemas.microsoft.com/office/powerpoint/2010/main" val="1844430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96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720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952B521B-9FED-491B-B819-0123C97E8DC0}" type="datetime1">
              <a:rPr lang="en-US" altLang="en-US"/>
              <a:pPr>
                <a:defRPr/>
              </a:pPr>
              <a:t>2/8/2023</a:t>
            </a:fld>
            <a:endParaRPr lang="en-US" altLang="en-US">
              <a:solidFill>
                <a:srgbClr val="000000"/>
              </a:solidFill>
              <a:latin typeface="Times" panose="02020603050405020304" pitchFamily="18" charset="0"/>
            </a:endParaRPr>
          </a:p>
        </p:txBody>
      </p:sp>
      <p:sp>
        <p:nvSpPr>
          <p:cNvPr id="6" name="Footer Placeholder 5"/>
          <p:cNvSpPr>
            <a:spLocks noGrp="1"/>
          </p:cNvSpPr>
          <p:nvPr>
            <p:ph type="ftr" sz="quarter" idx="11"/>
          </p:nvPr>
        </p:nvSpPr>
        <p:spPr/>
        <p:txBody>
          <a:bodyPr/>
          <a:lstStyle>
            <a:lvl1pPr>
              <a:defRPr>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23D2ED87-2344-4584-B7DB-93F2FB6446C3}" type="slidenum">
              <a:rPr lang="en-US" altLang="en-US"/>
              <a:pPr>
                <a:defRPr/>
              </a:pPr>
              <a:t>‹#›</a:t>
            </a:fld>
            <a:endParaRPr lang="en-US" altLang="en-US"/>
          </a:p>
        </p:txBody>
      </p:sp>
    </p:spTree>
    <p:extLst>
      <p:ext uri="{BB962C8B-B14F-4D97-AF65-F5344CB8AC3E}">
        <p14:creationId xmlns:p14="http://schemas.microsoft.com/office/powerpoint/2010/main" val="3342449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fld id="{BE82C1DE-27DF-4E69-864E-BFB410646091}" type="datetime1">
              <a:rPr lang="en-US" altLang="en-US"/>
              <a:pPr>
                <a:defRPr/>
              </a:pPr>
              <a:t>2/8/2023</a:t>
            </a:fld>
            <a:endParaRPr lang="en-US" altLang="en-US">
              <a:solidFill>
                <a:srgbClr val="000000"/>
              </a:solidFill>
              <a:latin typeface="Times" panose="02020603050405020304" pitchFamily="18" charset="0"/>
            </a:endParaRPr>
          </a:p>
        </p:txBody>
      </p:sp>
      <p:sp>
        <p:nvSpPr>
          <p:cNvPr id="8" name="Footer Placeholder 7"/>
          <p:cNvSpPr>
            <a:spLocks noGrp="1"/>
          </p:cNvSpPr>
          <p:nvPr>
            <p:ph type="ftr" sz="quarter" idx="11"/>
          </p:nvPr>
        </p:nvSpPr>
        <p:spPr/>
        <p:txBody>
          <a:bodyPr/>
          <a:lstStyle>
            <a:lvl1pPr>
              <a:defRPr>
                <a:ea typeface="MS PGothic" charset="0"/>
                <a:cs typeface="MS PGothic"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6ABF5349-ABBA-4BC2-9ECE-DD23EDE94EFE}" type="slidenum">
              <a:rPr lang="en-US" altLang="en-US"/>
              <a:pPr>
                <a:defRPr/>
              </a:pPr>
              <a:t>‹#›</a:t>
            </a:fld>
            <a:endParaRPr lang="en-US" altLang="en-US"/>
          </a:p>
        </p:txBody>
      </p:sp>
    </p:spTree>
    <p:extLst>
      <p:ext uri="{BB962C8B-B14F-4D97-AF65-F5344CB8AC3E}">
        <p14:creationId xmlns:p14="http://schemas.microsoft.com/office/powerpoint/2010/main" val="108490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303299E3-5658-434B-934C-BA61F54809D7}" type="datetime1">
              <a:rPr lang="en-US" altLang="en-US"/>
              <a:pPr>
                <a:defRPr/>
              </a:pPr>
              <a:t>2/8/2023</a:t>
            </a:fld>
            <a:endParaRPr lang="en-US" altLang="en-US">
              <a:solidFill>
                <a:srgbClr val="000000"/>
              </a:solidFill>
              <a:latin typeface="Times" panose="02020603050405020304" pitchFamily="18" charset="0"/>
            </a:endParaRPr>
          </a:p>
        </p:txBody>
      </p:sp>
      <p:sp>
        <p:nvSpPr>
          <p:cNvPr id="4" name="Footer Placeholder 3"/>
          <p:cNvSpPr>
            <a:spLocks noGrp="1"/>
          </p:cNvSpPr>
          <p:nvPr>
            <p:ph type="ftr" sz="quarter" idx="11"/>
          </p:nvPr>
        </p:nvSpPr>
        <p:spPr/>
        <p:txBody>
          <a:bodyPr/>
          <a:lstStyle>
            <a:lvl1pPr>
              <a:defRPr>
                <a:ea typeface="MS PGothic" charset="0"/>
                <a:cs typeface="MS PGothic"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7427349C-D45D-4DB1-ACA0-BC07DE1BC628}" type="slidenum">
              <a:rPr lang="en-US" altLang="en-US"/>
              <a:pPr>
                <a:defRPr/>
              </a:pPr>
              <a:t>‹#›</a:t>
            </a:fld>
            <a:endParaRPr lang="en-US" altLang="en-US"/>
          </a:p>
        </p:txBody>
      </p:sp>
    </p:spTree>
    <p:extLst>
      <p:ext uri="{BB962C8B-B14F-4D97-AF65-F5344CB8AC3E}">
        <p14:creationId xmlns:p14="http://schemas.microsoft.com/office/powerpoint/2010/main" val="1609505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B049C674-CB2E-451A-B1B5-27230663671D}" type="datetime1">
              <a:rPr lang="en-US" altLang="en-US"/>
              <a:pPr>
                <a:defRPr/>
              </a:pPr>
              <a:t>2/8/2023</a:t>
            </a:fld>
            <a:endParaRPr lang="en-US" altLang="en-US">
              <a:solidFill>
                <a:srgbClr val="000000"/>
              </a:solidFill>
              <a:latin typeface="Times" panose="02020603050405020304" pitchFamily="18" charset="0"/>
            </a:endParaRPr>
          </a:p>
        </p:txBody>
      </p:sp>
      <p:sp>
        <p:nvSpPr>
          <p:cNvPr id="3" name="Footer Placeholder 2"/>
          <p:cNvSpPr>
            <a:spLocks noGrp="1"/>
          </p:cNvSpPr>
          <p:nvPr>
            <p:ph type="ftr" sz="quarter" idx="11"/>
          </p:nvPr>
        </p:nvSpPr>
        <p:spPr/>
        <p:txBody>
          <a:bodyPr/>
          <a:lstStyle>
            <a:lvl1pPr>
              <a:defRPr>
                <a:ea typeface="MS PGothic" charset="0"/>
                <a:cs typeface="MS PGothic"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F913BD54-3CCC-449B-B5FF-F7300367CC0C}" type="slidenum">
              <a:rPr lang="en-US" altLang="en-US"/>
              <a:pPr>
                <a:defRPr/>
              </a:pPr>
              <a:t>‹#›</a:t>
            </a:fld>
            <a:endParaRPr lang="en-US" altLang="en-US"/>
          </a:p>
        </p:txBody>
      </p:sp>
    </p:spTree>
    <p:extLst>
      <p:ext uri="{BB962C8B-B14F-4D97-AF65-F5344CB8AC3E}">
        <p14:creationId xmlns:p14="http://schemas.microsoft.com/office/powerpoint/2010/main" val="3318472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F7BB7927-95A2-4464-905D-4BEDC5DF6E15}" type="datetime1">
              <a:rPr lang="en-US" altLang="en-US"/>
              <a:pPr>
                <a:defRPr/>
              </a:pPr>
              <a:t>2/8/2023</a:t>
            </a:fld>
            <a:endParaRPr lang="en-US" altLang="en-US">
              <a:solidFill>
                <a:srgbClr val="000000"/>
              </a:solidFill>
              <a:latin typeface="Times" panose="02020603050405020304" pitchFamily="18" charset="0"/>
            </a:endParaRPr>
          </a:p>
        </p:txBody>
      </p:sp>
      <p:sp>
        <p:nvSpPr>
          <p:cNvPr id="6" name="Footer Placeholder 5"/>
          <p:cNvSpPr>
            <a:spLocks noGrp="1"/>
          </p:cNvSpPr>
          <p:nvPr>
            <p:ph type="ftr" sz="quarter" idx="11"/>
          </p:nvPr>
        </p:nvSpPr>
        <p:spPr/>
        <p:txBody>
          <a:bodyPr/>
          <a:lstStyle>
            <a:lvl1pPr>
              <a:defRPr>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84E483C-3B21-412F-9DFE-021E6C710A3F}" type="slidenum">
              <a:rPr lang="en-US" altLang="en-US"/>
              <a:pPr>
                <a:defRPr/>
              </a:pPr>
              <a:t>‹#›</a:t>
            </a:fld>
            <a:endParaRPr lang="en-US" altLang="en-US"/>
          </a:p>
        </p:txBody>
      </p:sp>
    </p:spTree>
    <p:extLst>
      <p:ext uri="{BB962C8B-B14F-4D97-AF65-F5344CB8AC3E}">
        <p14:creationId xmlns:p14="http://schemas.microsoft.com/office/powerpoint/2010/main" val="4282054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6FE31479-9012-44E7-8311-33DD587ED6D7}" type="datetime1">
              <a:rPr lang="en-US" altLang="en-US"/>
              <a:pPr>
                <a:defRPr/>
              </a:pPr>
              <a:t>2/8/2023</a:t>
            </a:fld>
            <a:endParaRPr lang="en-US" altLang="en-US">
              <a:solidFill>
                <a:srgbClr val="000000"/>
              </a:solidFill>
              <a:latin typeface="Times" panose="02020603050405020304" pitchFamily="18" charset="0"/>
            </a:endParaRPr>
          </a:p>
        </p:txBody>
      </p:sp>
      <p:sp>
        <p:nvSpPr>
          <p:cNvPr id="6" name="Footer Placeholder 5"/>
          <p:cNvSpPr>
            <a:spLocks noGrp="1"/>
          </p:cNvSpPr>
          <p:nvPr>
            <p:ph type="ftr" sz="quarter" idx="11"/>
          </p:nvPr>
        </p:nvSpPr>
        <p:spPr/>
        <p:txBody>
          <a:bodyPr/>
          <a:lstStyle>
            <a:lvl1pPr>
              <a:defRPr>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49D92184-8C91-4D4C-AEC6-42E5DBB1C334}" type="slidenum">
              <a:rPr lang="en-US" altLang="en-US"/>
              <a:pPr>
                <a:defRPr/>
              </a:pPr>
              <a:t>‹#›</a:t>
            </a:fld>
            <a:endParaRPr lang="en-US" altLang="en-US"/>
          </a:p>
        </p:txBody>
      </p:sp>
    </p:spTree>
    <p:extLst>
      <p:ext uri="{BB962C8B-B14F-4D97-AF65-F5344CB8AC3E}">
        <p14:creationId xmlns:p14="http://schemas.microsoft.com/office/powerpoint/2010/main" val="1045289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Blue_PowerPoint_HD-02.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white">
          <a:xfrm>
            <a:off x="809625" y="3921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white">
          <a:xfrm>
            <a:off x="809625"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white">
          <a:xfrm>
            <a:off x="809625" y="63246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rgbClr val="FFFFFF"/>
                </a:solidFill>
                <a:latin typeface="Arial" panose="020B0604020202020204" pitchFamily="34" charset="0"/>
              </a:defRPr>
            </a:lvl1pPr>
          </a:lstStyle>
          <a:p>
            <a:pPr>
              <a:defRPr/>
            </a:pPr>
            <a:fld id="{B2A33B5D-ACA8-45C7-B0F8-F7205075B5D9}" type="datetime1">
              <a:rPr lang="en-US" altLang="en-US"/>
              <a:pPr>
                <a:defRPr/>
              </a:pPr>
              <a:t>2/8/2023</a:t>
            </a:fld>
            <a:endParaRPr lang="en-US" altLang="en-US"/>
          </a:p>
        </p:txBody>
      </p:sp>
      <p:sp>
        <p:nvSpPr>
          <p:cNvPr id="1029" name="Rectangle 5"/>
          <p:cNvSpPr>
            <a:spLocks noGrp="1" noChangeArrowheads="1"/>
          </p:cNvSpPr>
          <p:nvPr>
            <p:ph type="ftr" sz="quarter" idx="3"/>
          </p:nvPr>
        </p:nvSpPr>
        <p:spPr bwMode="white">
          <a:xfrm>
            <a:off x="3124200" y="632460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FFFFFF"/>
                </a:solidFill>
                <a:latin typeface="Arial" charset="0"/>
                <a:ea typeface="ＭＳ Ｐゴシック" charset="0"/>
                <a:cs typeface="ＭＳ Ｐゴシック" charset="0"/>
              </a:defRPr>
            </a:lvl1pPr>
          </a:lstStyle>
          <a:p>
            <a:pPr>
              <a:defRPr/>
            </a:pPr>
            <a:endParaRPr lang="en-US"/>
          </a:p>
        </p:txBody>
      </p:sp>
      <p:sp>
        <p:nvSpPr>
          <p:cNvPr id="1030" name="Rectangle 6"/>
          <p:cNvSpPr>
            <a:spLocks noGrp="1" noChangeArrowheads="1"/>
          </p:cNvSpPr>
          <p:nvPr>
            <p:ph type="sldNum" sz="quarter" idx="4"/>
          </p:nvPr>
        </p:nvSpPr>
        <p:spPr bwMode="white">
          <a:xfrm>
            <a:off x="6667500" y="63246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FFFFFF"/>
                </a:solidFill>
                <a:latin typeface="Arial" panose="020B0604020202020204" pitchFamily="34" charset="0"/>
              </a:defRPr>
            </a:lvl1pPr>
          </a:lstStyle>
          <a:p>
            <a:pPr>
              <a:defRPr/>
            </a:pPr>
            <a:fld id="{CA17F921-8D8E-4A48-A8AE-10E240E41EF8}" type="slidenum">
              <a:rPr lang="en-US" altLang="en-US"/>
              <a:pPr>
                <a:defRPr/>
              </a:pPr>
              <a:t>‹#›</a:t>
            </a:fld>
            <a:endParaRPr lang="en-US" altLang="en-US"/>
          </a:p>
        </p:txBody>
      </p:sp>
      <p:pic>
        <p:nvPicPr>
          <p:cNvPr id="1032" name="Picture 8" descr="JHM_2C_R_H-01.png"/>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315200" y="265113"/>
            <a:ext cx="1828800" cy="113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69" r:id="rId1"/>
    <p:sldLayoutId id="2147484570" r:id="rId2"/>
    <p:sldLayoutId id="2147484571" r:id="rId3"/>
    <p:sldLayoutId id="2147484572" r:id="rId4"/>
    <p:sldLayoutId id="2147484573" r:id="rId5"/>
    <p:sldLayoutId id="2147484574" r:id="rId6"/>
    <p:sldLayoutId id="2147484575" r:id="rId7"/>
    <p:sldLayoutId id="2147484576" r:id="rId8"/>
    <p:sldLayoutId id="2147484577" r:id="rId9"/>
    <p:sldLayoutId id="2147484578" r:id="rId10"/>
    <p:sldLayoutId id="2147484579" r:id="rId11"/>
  </p:sldLayoutIdLst>
  <p:hf hdr="0"/>
  <p:txStyles>
    <p:titleStyle>
      <a:lvl1pPr algn="l" rtl="0" eaLnBrk="0" fontAlgn="base" hangingPunct="0">
        <a:spcBef>
          <a:spcPct val="0"/>
        </a:spcBef>
        <a:spcAft>
          <a:spcPct val="0"/>
        </a:spcAft>
        <a:defRPr sz="3200" b="1">
          <a:solidFill>
            <a:schemeClr val="bg1"/>
          </a:solidFill>
          <a:latin typeface="+mj-lt"/>
          <a:ea typeface="MS PGothic" panose="020B0600070205080204" pitchFamily="34" charset="-128"/>
          <a:cs typeface="ＭＳ Ｐゴシック" pitchFamily="-65" charset="-128"/>
        </a:defRPr>
      </a:lvl1pPr>
      <a:lvl2pPr algn="l" rtl="0" eaLnBrk="0" fontAlgn="base" hangingPunct="0">
        <a:spcBef>
          <a:spcPct val="0"/>
        </a:spcBef>
        <a:spcAft>
          <a:spcPct val="0"/>
        </a:spcAft>
        <a:defRPr sz="3200" b="1">
          <a:solidFill>
            <a:schemeClr val="bg1"/>
          </a:solidFill>
          <a:latin typeface="Arial" charset="0"/>
          <a:ea typeface="MS PGothic" panose="020B0600070205080204" pitchFamily="34" charset="-128"/>
          <a:cs typeface="ＭＳ Ｐゴシック" pitchFamily="-65" charset="-128"/>
        </a:defRPr>
      </a:lvl2pPr>
      <a:lvl3pPr algn="l" rtl="0" eaLnBrk="0" fontAlgn="base" hangingPunct="0">
        <a:spcBef>
          <a:spcPct val="0"/>
        </a:spcBef>
        <a:spcAft>
          <a:spcPct val="0"/>
        </a:spcAft>
        <a:defRPr sz="3200" b="1">
          <a:solidFill>
            <a:schemeClr val="bg1"/>
          </a:solidFill>
          <a:latin typeface="Arial" charset="0"/>
          <a:ea typeface="MS PGothic" panose="020B0600070205080204" pitchFamily="34" charset="-128"/>
          <a:cs typeface="ＭＳ Ｐゴシック" pitchFamily="-65" charset="-128"/>
        </a:defRPr>
      </a:lvl3pPr>
      <a:lvl4pPr algn="l" rtl="0" eaLnBrk="0" fontAlgn="base" hangingPunct="0">
        <a:spcBef>
          <a:spcPct val="0"/>
        </a:spcBef>
        <a:spcAft>
          <a:spcPct val="0"/>
        </a:spcAft>
        <a:defRPr sz="3200" b="1">
          <a:solidFill>
            <a:schemeClr val="bg1"/>
          </a:solidFill>
          <a:latin typeface="Arial" charset="0"/>
          <a:ea typeface="MS PGothic" panose="020B0600070205080204" pitchFamily="34" charset="-128"/>
          <a:cs typeface="ＭＳ Ｐゴシック" pitchFamily="-65" charset="-128"/>
        </a:defRPr>
      </a:lvl4pPr>
      <a:lvl5pPr algn="l" rtl="0" eaLnBrk="0" fontAlgn="base" hangingPunct="0">
        <a:spcBef>
          <a:spcPct val="0"/>
        </a:spcBef>
        <a:spcAft>
          <a:spcPct val="0"/>
        </a:spcAft>
        <a:defRPr sz="3200" b="1">
          <a:solidFill>
            <a:schemeClr val="bg1"/>
          </a:solidFill>
          <a:latin typeface="Arial" charset="0"/>
          <a:ea typeface="MS PGothic" panose="020B0600070205080204" pitchFamily="34" charset="-128"/>
          <a:cs typeface="ＭＳ Ｐゴシック" pitchFamily="-65" charset="-128"/>
        </a:defRPr>
      </a:lvl5pPr>
      <a:lvl6pPr marL="457200" algn="l" rtl="0" fontAlgn="base">
        <a:spcBef>
          <a:spcPct val="0"/>
        </a:spcBef>
        <a:spcAft>
          <a:spcPct val="0"/>
        </a:spcAft>
        <a:defRPr sz="3600" b="1">
          <a:solidFill>
            <a:schemeClr val="bg1"/>
          </a:solidFill>
          <a:latin typeface="Arial" charset="0"/>
        </a:defRPr>
      </a:lvl6pPr>
      <a:lvl7pPr marL="914400" algn="l" rtl="0" fontAlgn="base">
        <a:spcBef>
          <a:spcPct val="0"/>
        </a:spcBef>
        <a:spcAft>
          <a:spcPct val="0"/>
        </a:spcAft>
        <a:defRPr sz="3600" b="1">
          <a:solidFill>
            <a:schemeClr val="bg1"/>
          </a:solidFill>
          <a:latin typeface="Arial" charset="0"/>
        </a:defRPr>
      </a:lvl7pPr>
      <a:lvl8pPr marL="1371600" algn="l" rtl="0" fontAlgn="base">
        <a:spcBef>
          <a:spcPct val="0"/>
        </a:spcBef>
        <a:spcAft>
          <a:spcPct val="0"/>
        </a:spcAft>
        <a:defRPr sz="3600" b="1">
          <a:solidFill>
            <a:schemeClr val="bg1"/>
          </a:solidFill>
          <a:latin typeface="Arial" charset="0"/>
        </a:defRPr>
      </a:lvl8pPr>
      <a:lvl9pPr marL="1828800" algn="l" rtl="0" fontAlgn="base">
        <a:spcBef>
          <a:spcPct val="0"/>
        </a:spcBef>
        <a:spcAft>
          <a:spcPct val="0"/>
        </a:spcAft>
        <a:defRPr sz="36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S PGothic" panose="020B0600070205080204" pitchFamily="34" charset="-128"/>
          <a:cs typeface="ＭＳ Ｐゴシック" pitchFamily="-65" charset="-128"/>
        </a:defRPr>
      </a:lvl1pPr>
      <a:lvl2pPr marL="742950" indent="-285750" algn="l" rtl="0" eaLnBrk="0" fontAlgn="base" hangingPunct="0">
        <a:spcBef>
          <a:spcPct val="20000"/>
        </a:spcBef>
        <a:spcAft>
          <a:spcPct val="0"/>
        </a:spcAft>
        <a:buChar char="–"/>
        <a:defRPr sz="2000">
          <a:solidFill>
            <a:schemeClr val="bg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a:solidFill>
            <a:schemeClr val="bg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1600">
          <a:solidFill>
            <a:schemeClr val="bg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1200">
          <a:solidFill>
            <a:schemeClr val="bg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bg1"/>
          </a:solidFill>
          <a:latin typeface="+mn-lt"/>
          <a:ea typeface="ＭＳ Ｐゴシック" charset="-128"/>
        </a:defRPr>
      </a:lvl6pPr>
      <a:lvl7pPr marL="2971800" indent="-228600" algn="l" rtl="0" fontAlgn="base">
        <a:spcBef>
          <a:spcPct val="20000"/>
        </a:spcBef>
        <a:spcAft>
          <a:spcPct val="0"/>
        </a:spcAft>
        <a:buChar char="»"/>
        <a:defRPr sz="2000">
          <a:solidFill>
            <a:schemeClr val="bg1"/>
          </a:solidFill>
          <a:latin typeface="+mn-lt"/>
          <a:ea typeface="ＭＳ Ｐゴシック" charset="-128"/>
        </a:defRPr>
      </a:lvl7pPr>
      <a:lvl8pPr marL="3429000" indent="-228600" algn="l" rtl="0" fontAlgn="base">
        <a:spcBef>
          <a:spcPct val="20000"/>
        </a:spcBef>
        <a:spcAft>
          <a:spcPct val="0"/>
        </a:spcAft>
        <a:buChar char="»"/>
        <a:defRPr sz="2000">
          <a:solidFill>
            <a:schemeClr val="bg1"/>
          </a:solidFill>
          <a:latin typeface="+mn-lt"/>
          <a:ea typeface="ＭＳ Ｐゴシック" charset="-128"/>
        </a:defRPr>
      </a:lvl8pPr>
      <a:lvl9pPr marL="3886200" indent="-228600" algn="l" rtl="0" fontAlgn="base">
        <a:spcBef>
          <a:spcPct val="20000"/>
        </a:spcBef>
        <a:spcAft>
          <a:spcPct val="0"/>
        </a:spcAft>
        <a:buChar char="»"/>
        <a:defRPr sz="2000">
          <a:solidFill>
            <a:schemeClr val="bg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p:txBody>
          <a:bodyPr/>
          <a:lstStyle/>
          <a:p>
            <a:pPr eaLnBrk="1" hangingPunct="1">
              <a:defRPr/>
            </a:pPr>
            <a:r>
              <a:rPr lang="en-US" sz="4800" dirty="0">
                <a:ea typeface="+mj-ea"/>
                <a:cs typeface="+mj-cs"/>
              </a:rPr>
              <a:t>University </a:t>
            </a:r>
            <a:br>
              <a:rPr lang="en-US" sz="4800" dirty="0">
                <a:ea typeface="+mj-ea"/>
                <a:cs typeface="+mj-cs"/>
              </a:rPr>
            </a:br>
            <a:r>
              <a:rPr lang="en-US" sz="4800" dirty="0">
                <a:ea typeface="+mj-ea"/>
                <a:cs typeface="+mj-cs"/>
              </a:rPr>
              <a:t>Health Services</a:t>
            </a:r>
            <a:br>
              <a:rPr lang="en-US" sz="4800" dirty="0">
                <a:ea typeface="+mj-ea"/>
                <a:cs typeface="+mj-cs"/>
              </a:rPr>
            </a:br>
            <a:endParaRPr lang="en-US" sz="2400" dirty="0">
              <a:ea typeface="+mj-ea"/>
              <a:cs typeface="+mj-cs"/>
            </a:endParaRPr>
          </a:p>
        </p:txBody>
      </p:sp>
      <p:sp>
        <p:nvSpPr>
          <p:cNvPr id="58371" name="Rectangle 3"/>
          <p:cNvSpPr>
            <a:spLocks noGrp="1" noChangeArrowheads="1"/>
          </p:cNvSpPr>
          <p:nvPr>
            <p:ph type="subTitle" idx="1"/>
          </p:nvPr>
        </p:nvSpPr>
        <p:spPr/>
        <p:txBody>
          <a:bodyPr/>
          <a:lstStyle/>
          <a:p>
            <a:pPr eaLnBrk="1" hangingPunct="1">
              <a:defRPr/>
            </a:pPr>
            <a:endParaRPr lang="en-US" sz="2000" dirty="0">
              <a:ea typeface="+mn-ea"/>
              <a:cs typeface="+mn-cs"/>
            </a:endParaRPr>
          </a:p>
          <a:p>
            <a:pPr eaLnBrk="1" hangingPunct="1">
              <a:defRPr/>
            </a:pPr>
            <a:endParaRPr lang="en-US" dirty="0">
              <a:ea typeface="+mn-ea"/>
              <a:cs typeface="+mn-cs"/>
            </a:endParaRPr>
          </a:p>
          <a:p>
            <a:pPr eaLnBrk="1" hangingPunct="1">
              <a:defRPr/>
            </a:pPr>
            <a:endParaRPr lang="en-US" sz="2000" dirty="0">
              <a:ea typeface="+mn-ea"/>
              <a:cs typeface="+mn-cs"/>
            </a:endParaRPr>
          </a:p>
          <a:p>
            <a:pPr eaLnBrk="1" hangingPunct="1">
              <a:defRPr/>
            </a:pPr>
            <a:endParaRPr lang="en-US" dirty="0">
              <a:ea typeface="+mn-ea"/>
              <a:cs typeface="+mn-cs"/>
            </a:endParaRPr>
          </a:p>
          <a:p>
            <a:pPr eaLnBrk="1" hangingPunct="1">
              <a:defRPr/>
            </a:pPr>
            <a:endParaRPr lang="en-US" sz="2000" dirty="0">
              <a:ea typeface="+mn-ea"/>
              <a:cs typeface="+mn-cs"/>
            </a:endParaRPr>
          </a:p>
          <a:p>
            <a:pPr eaLnBrk="1" hangingPunct="1">
              <a:defRPr/>
            </a:pPr>
            <a:endParaRPr lang="en-US" sz="2800" dirty="0">
              <a:ea typeface="+mn-ea"/>
              <a:cs typeface="+mn-cs"/>
            </a:endParaRPr>
          </a:p>
          <a:p>
            <a:pPr eaLnBrk="1" hangingPunct="1">
              <a:defRPr/>
            </a:pPr>
            <a:endParaRPr lang="en-US" sz="2800" dirty="0">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7772400" cy="1143000"/>
          </a:xfrm>
        </p:spPr>
        <p:txBody>
          <a:bodyPr/>
          <a:lstStyle/>
          <a:p>
            <a:r>
              <a:rPr lang="en-US" sz="4000" dirty="0"/>
              <a:t>University Health Services- Mental Health </a:t>
            </a:r>
          </a:p>
        </p:txBody>
      </p:sp>
      <p:sp>
        <p:nvSpPr>
          <p:cNvPr id="3" name="Content Placeholder 2"/>
          <p:cNvSpPr>
            <a:spLocks noGrp="1"/>
          </p:cNvSpPr>
          <p:nvPr>
            <p:ph idx="1"/>
          </p:nvPr>
        </p:nvSpPr>
        <p:spPr>
          <a:xfrm>
            <a:off x="228600" y="1981200"/>
            <a:ext cx="7772400" cy="4114800"/>
          </a:xfrm>
        </p:spPr>
        <p:txBody>
          <a:bodyPr/>
          <a:lstStyle/>
          <a:p>
            <a:r>
              <a:rPr lang="en-US" sz="3600" dirty="0"/>
              <a:t>Clinic</a:t>
            </a:r>
          </a:p>
          <a:p>
            <a:r>
              <a:rPr lang="en-US" sz="3600" dirty="0"/>
              <a:t>Clinical Mission</a:t>
            </a:r>
          </a:p>
          <a:p>
            <a:r>
              <a:rPr lang="en-US" sz="3600" dirty="0"/>
              <a:t>Confidential</a:t>
            </a:r>
          </a:p>
          <a:p>
            <a:r>
              <a:rPr lang="en-US" sz="3600" dirty="0"/>
              <a:t>Scope of Practice</a:t>
            </a:r>
          </a:p>
          <a:p>
            <a:pPr marL="0" indent="0">
              <a:buNone/>
            </a:pPr>
            <a:endParaRPr lang="en-US" dirty="0"/>
          </a:p>
        </p:txBody>
      </p:sp>
      <p:sp>
        <p:nvSpPr>
          <p:cNvPr id="5" name="Slide Number Placeholder 4"/>
          <p:cNvSpPr>
            <a:spLocks noGrp="1"/>
          </p:cNvSpPr>
          <p:nvPr>
            <p:ph type="sldNum" sz="quarter" idx="12"/>
          </p:nvPr>
        </p:nvSpPr>
        <p:spPr/>
        <p:txBody>
          <a:bodyPr/>
          <a:lstStyle/>
          <a:p>
            <a:fld id="{7F1813D4-1393-4BB2-8698-285372409B4C}" type="slidenum">
              <a:rPr lang="en-US" smtClean="0"/>
              <a:pPr/>
              <a:t>10</a:t>
            </a:fld>
            <a:endParaRPr lang="en-US" dirty="0"/>
          </a:p>
        </p:txBody>
      </p:sp>
    </p:spTree>
    <p:extLst>
      <p:ext uri="{BB962C8B-B14F-4D97-AF65-F5344CB8AC3E}">
        <p14:creationId xmlns:p14="http://schemas.microsoft.com/office/powerpoint/2010/main" val="259213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z="4000" dirty="0"/>
              <a:t>Mental Health Services</a:t>
            </a:r>
          </a:p>
        </p:txBody>
      </p:sp>
      <p:sp>
        <p:nvSpPr>
          <p:cNvPr id="3" name="Content Placeholder 2"/>
          <p:cNvSpPr>
            <a:spLocks noGrp="1"/>
          </p:cNvSpPr>
          <p:nvPr>
            <p:ph sz="half" idx="1"/>
          </p:nvPr>
        </p:nvSpPr>
        <p:spPr>
          <a:xfrm>
            <a:off x="533400" y="1143000"/>
            <a:ext cx="4038600" cy="4525963"/>
          </a:xfrm>
        </p:spPr>
        <p:txBody>
          <a:bodyPr/>
          <a:lstStyle/>
          <a:p>
            <a:pPr>
              <a:buFont typeface="Wingdings" panose="05000000000000000000" pitchFamily="2" charset="2"/>
              <a:buNone/>
              <a:defRPr/>
            </a:pPr>
            <a:r>
              <a:rPr lang="en-US" b="1" u="sng" dirty="0">
                <a:ea typeface="+mn-ea"/>
                <a:cs typeface="+mn-cs"/>
              </a:rPr>
              <a:t>We Evaluate and Treat:</a:t>
            </a:r>
          </a:p>
          <a:p>
            <a:pPr>
              <a:buFont typeface="Arial" panose="020B0604020202020204" pitchFamily="34" charset="0"/>
              <a:buChar char="•"/>
              <a:defRPr/>
            </a:pPr>
            <a:r>
              <a:rPr lang="en-US" dirty="0">
                <a:ea typeface="+mn-ea"/>
                <a:cs typeface="+mn-cs"/>
              </a:rPr>
              <a:t>Anxiety disorders</a:t>
            </a:r>
          </a:p>
          <a:p>
            <a:pPr>
              <a:buFont typeface="Arial" panose="020B0604020202020204" pitchFamily="34" charset="0"/>
              <a:buChar char="•"/>
              <a:defRPr/>
            </a:pPr>
            <a:r>
              <a:rPr lang="en-US" dirty="0">
                <a:ea typeface="+mn-ea"/>
                <a:cs typeface="+mn-cs"/>
              </a:rPr>
              <a:t>Mood disorders</a:t>
            </a:r>
          </a:p>
          <a:p>
            <a:pPr>
              <a:buFont typeface="Arial" panose="020B0604020202020204" pitchFamily="34" charset="0"/>
              <a:buChar char="•"/>
              <a:defRPr/>
            </a:pPr>
            <a:r>
              <a:rPr lang="en-US" dirty="0"/>
              <a:t>Attention Deficit Hyperactivity Disorder (ADHD)</a:t>
            </a:r>
          </a:p>
          <a:p>
            <a:pPr>
              <a:buFont typeface="Arial" panose="020B0604020202020204" pitchFamily="34" charset="0"/>
              <a:buChar char="•"/>
              <a:defRPr/>
            </a:pPr>
            <a:r>
              <a:rPr lang="en-US" dirty="0"/>
              <a:t>Adjustment disorders</a:t>
            </a:r>
          </a:p>
          <a:p>
            <a:pPr>
              <a:buFont typeface="Arial" panose="020B0604020202020204" pitchFamily="34" charset="0"/>
              <a:buChar char="•"/>
              <a:defRPr/>
            </a:pPr>
            <a:endParaRPr lang="en-US" dirty="0"/>
          </a:p>
          <a:p>
            <a:pPr>
              <a:buFont typeface="Arial" panose="020B0604020202020204" pitchFamily="34" charset="0"/>
              <a:buChar char="•"/>
              <a:defRPr/>
            </a:pPr>
            <a:endParaRPr lang="en-US" dirty="0">
              <a:ea typeface="+mn-ea"/>
              <a:cs typeface="+mn-cs"/>
            </a:endParaRPr>
          </a:p>
        </p:txBody>
      </p:sp>
      <p:sp>
        <p:nvSpPr>
          <p:cNvPr id="4" name="Content Placeholder 3"/>
          <p:cNvSpPr>
            <a:spLocks noGrp="1"/>
          </p:cNvSpPr>
          <p:nvPr>
            <p:ph sz="half" idx="2"/>
          </p:nvPr>
        </p:nvSpPr>
        <p:spPr>
          <a:xfrm>
            <a:off x="4495800" y="1143000"/>
            <a:ext cx="4572000" cy="4525963"/>
          </a:xfrm>
        </p:spPr>
        <p:txBody>
          <a:bodyPr/>
          <a:lstStyle/>
          <a:p>
            <a:pPr>
              <a:buFont typeface="Wingdings" panose="05000000000000000000" pitchFamily="2" charset="2"/>
              <a:buNone/>
              <a:defRPr/>
            </a:pPr>
            <a:r>
              <a:rPr lang="en-US" b="1" u="sng" dirty="0">
                <a:ea typeface="+mn-ea"/>
                <a:cs typeface="+mn-cs"/>
              </a:rPr>
              <a:t>We Do Not Treat:</a:t>
            </a:r>
          </a:p>
          <a:p>
            <a:pPr>
              <a:buFont typeface="Arial" panose="020B0604020202020204" pitchFamily="34" charset="0"/>
              <a:buChar char="•"/>
              <a:defRPr/>
            </a:pPr>
            <a:r>
              <a:rPr lang="en-US" dirty="0">
                <a:ea typeface="+mn-ea"/>
                <a:cs typeface="+mn-cs"/>
              </a:rPr>
              <a:t>Active eating disorders</a:t>
            </a:r>
          </a:p>
          <a:p>
            <a:pPr>
              <a:buFont typeface="Arial" panose="020B0604020202020204" pitchFamily="34" charset="0"/>
              <a:buChar char="•"/>
              <a:defRPr/>
            </a:pPr>
            <a:r>
              <a:rPr lang="en-US" dirty="0">
                <a:ea typeface="+mn-ea"/>
                <a:cs typeface="+mn-cs"/>
              </a:rPr>
              <a:t>Substance abuse and/or dependence</a:t>
            </a:r>
          </a:p>
          <a:p>
            <a:pPr>
              <a:buFont typeface="Arial" panose="020B0604020202020204" pitchFamily="34" charset="0"/>
              <a:buChar char="•"/>
              <a:defRPr/>
            </a:pPr>
            <a:r>
              <a:rPr lang="en-US" dirty="0">
                <a:ea typeface="+mn-ea"/>
                <a:cs typeface="+mn-cs"/>
              </a:rPr>
              <a:t>Situations in which the severity of the condition cannot be appropriately treated in our office setting</a:t>
            </a:r>
          </a:p>
          <a:p>
            <a:pPr>
              <a:buFont typeface="Arial" panose="020B0604020202020204" pitchFamily="34" charset="0"/>
              <a:buChar char="•"/>
              <a:defRPr/>
            </a:pPr>
            <a:r>
              <a:rPr lang="en-US" dirty="0">
                <a:ea typeface="ＭＳ Ｐゴシック" pitchFamily="-65" charset="-128"/>
              </a:rPr>
              <a:t>Conditions requiring long term therapy unless medically necessary</a:t>
            </a:r>
          </a:p>
          <a:p>
            <a:pPr marL="0" indent="0">
              <a:buNone/>
              <a:defRPr/>
            </a:pPr>
            <a:endParaRPr lang="en-US" dirty="0">
              <a:ea typeface="+mn-ea"/>
              <a:cs typeface="+mn-cs"/>
            </a:endParaRPr>
          </a:p>
          <a:p>
            <a:pPr>
              <a:buFont typeface="Wingdings" panose="05000000000000000000" pitchFamily="2" charset="2"/>
              <a:buChar char="n"/>
              <a:defRPr/>
            </a:pPr>
            <a:endParaRPr lang="en-US" dirty="0">
              <a:ea typeface="+mn-ea"/>
              <a:cs typeface="+mn-cs"/>
            </a:endParaRPr>
          </a:p>
          <a:p>
            <a:pPr>
              <a:buFont typeface="Wingdings" panose="05000000000000000000" pitchFamily="2" charset="2"/>
              <a:buChar char="n"/>
              <a:defRPr/>
            </a:pPr>
            <a:endParaRPr lang="en-US" dirty="0">
              <a:ea typeface="+mn-ea"/>
              <a:cs typeface="+mn-cs"/>
            </a:endParaRPr>
          </a:p>
        </p:txBody>
      </p:sp>
    </p:spTree>
    <p:extLst>
      <p:ext uri="{BB962C8B-B14F-4D97-AF65-F5344CB8AC3E}">
        <p14:creationId xmlns:p14="http://schemas.microsoft.com/office/powerpoint/2010/main" val="4154321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503238" y="533400"/>
            <a:ext cx="7572375" cy="838200"/>
          </a:xfrm>
        </p:spPr>
        <p:txBody>
          <a:bodyPr/>
          <a:lstStyle/>
          <a:p>
            <a:r>
              <a:rPr lang="en-US" altLang="en-US" sz="4000" dirty="0"/>
              <a:t>Mental Health Services Provided</a:t>
            </a:r>
            <a:endParaRPr lang="en-US" altLang="en-US" sz="4000" dirty="0">
              <a:latin typeface="Garamond" panose="02020404030301010803" pitchFamily="18" charset="0"/>
            </a:endParaRPr>
          </a:p>
        </p:txBody>
      </p:sp>
      <p:sp>
        <p:nvSpPr>
          <p:cNvPr id="3" name="Content Placeholder 2"/>
          <p:cNvSpPr>
            <a:spLocks noGrp="1"/>
          </p:cNvSpPr>
          <p:nvPr>
            <p:ph idx="1"/>
          </p:nvPr>
        </p:nvSpPr>
        <p:spPr>
          <a:xfrm>
            <a:off x="503238" y="1828800"/>
            <a:ext cx="8048625" cy="4114800"/>
          </a:xfrm>
        </p:spPr>
        <p:txBody>
          <a:bodyPr/>
          <a:lstStyle/>
          <a:p>
            <a:pPr>
              <a:buFont typeface="Arial" panose="020B0604020202020204" pitchFamily="34" charset="0"/>
              <a:buChar char="•"/>
              <a:defRPr/>
            </a:pPr>
            <a:r>
              <a:rPr lang="en-US" sz="2800" dirty="0">
                <a:ea typeface="+mn-ea"/>
                <a:cs typeface="+mn-cs"/>
              </a:rPr>
              <a:t>Psychiatric evaluation </a:t>
            </a:r>
          </a:p>
          <a:p>
            <a:pPr>
              <a:buFont typeface="Arial" panose="020B0604020202020204" pitchFamily="34" charset="0"/>
              <a:buChar char="•"/>
              <a:defRPr/>
            </a:pPr>
            <a:r>
              <a:rPr lang="en-US" sz="2800" dirty="0">
                <a:ea typeface="+mn-ea"/>
                <a:cs typeface="+mn-cs"/>
              </a:rPr>
              <a:t>Assessment and treatment</a:t>
            </a:r>
          </a:p>
          <a:p>
            <a:pPr>
              <a:buFont typeface="Arial" panose="020B0604020202020204" pitchFamily="34" charset="0"/>
              <a:buChar char="•"/>
              <a:defRPr/>
            </a:pPr>
            <a:r>
              <a:rPr lang="en-US" sz="2800" dirty="0">
                <a:ea typeface="+mn-ea"/>
                <a:cs typeface="+mn-cs"/>
              </a:rPr>
              <a:t>Medication management</a:t>
            </a:r>
          </a:p>
          <a:p>
            <a:pPr>
              <a:buFont typeface="Arial" panose="020B0604020202020204" pitchFamily="34" charset="0"/>
              <a:buChar char="•"/>
              <a:defRPr/>
            </a:pPr>
            <a:r>
              <a:rPr lang="en-US" sz="2800" dirty="0">
                <a:ea typeface="+mn-ea"/>
                <a:cs typeface="+mn-cs"/>
              </a:rPr>
              <a:t>Individual therapy</a:t>
            </a:r>
          </a:p>
          <a:p>
            <a:pPr>
              <a:buFont typeface="Arial" panose="020B0604020202020204" pitchFamily="34" charset="0"/>
              <a:buChar char="•"/>
              <a:defRPr/>
            </a:pPr>
            <a:r>
              <a:rPr lang="en-US" sz="2800" dirty="0">
                <a:ea typeface="+mn-ea"/>
                <a:cs typeface="+mn-cs"/>
              </a:rPr>
              <a:t>Long-term therapy if medically necessary/prescribed by a psychiatrist</a:t>
            </a:r>
          </a:p>
          <a:p>
            <a:pPr>
              <a:buFont typeface="Wingdings" panose="05000000000000000000" pitchFamily="2" charset="2"/>
              <a:buNone/>
              <a:defRPr/>
            </a:pPr>
            <a:endParaRPr lang="en-US" dirty="0">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28600" y="381000"/>
            <a:ext cx="7772400" cy="1077913"/>
          </a:xfrm>
        </p:spPr>
        <p:txBody>
          <a:bodyPr/>
          <a:lstStyle/>
          <a:p>
            <a:pPr algn="ctr"/>
            <a:r>
              <a:rPr lang="en-US" altLang="en-US" sz="4000" dirty="0"/>
              <a:t>How to make an appointment</a:t>
            </a:r>
            <a:br>
              <a:rPr lang="en-US" altLang="en-US" sz="4000" dirty="0"/>
            </a:br>
            <a:r>
              <a:rPr lang="en-US" altLang="en-US" sz="4000" dirty="0"/>
              <a:t>and what to expect?</a:t>
            </a:r>
          </a:p>
        </p:txBody>
      </p:sp>
      <p:sp>
        <p:nvSpPr>
          <p:cNvPr id="3" name="Content Placeholder 2"/>
          <p:cNvSpPr>
            <a:spLocks noGrp="1"/>
          </p:cNvSpPr>
          <p:nvPr>
            <p:ph idx="1"/>
          </p:nvPr>
        </p:nvSpPr>
        <p:spPr>
          <a:xfrm>
            <a:off x="533400" y="1295400"/>
            <a:ext cx="8229600" cy="4876800"/>
          </a:xfrm>
        </p:spPr>
        <p:txBody>
          <a:bodyPr/>
          <a:lstStyle/>
          <a:p>
            <a:pPr>
              <a:buFont typeface="Arial" panose="020B0604020202020204" pitchFamily="34" charset="0"/>
              <a:buChar char="•"/>
              <a:defRPr/>
            </a:pPr>
            <a:endParaRPr lang="en-US" dirty="0"/>
          </a:p>
          <a:p>
            <a:pPr>
              <a:buFont typeface="Arial" panose="020B0604020202020204" pitchFamily="34" charset="0"/>
              <a:buChar char="•"/>
              <a:defRPr/>
            </a:pPr>
            <a:endParaRPr lang="en-US" dirty="0"/>
          </a:p>
          <a:p>
            <a:pPr>
              <a:buFont typeface="Arial" panose="020B0604020202020204" pitchFamily="34" charset="0"/>
              <a:buChar char="•"/>
              <a:defRPr/>
            </a:pPr>
            <a:r>
              <a:rPr lang="en-US" b="1" dirty="0"/>
              <a:t>Call: </a:t>
            </a:r>
            <a:r>
              <a:rPr lang="en-US" dirty="0"/>
              <a:t>UHS-Mental Health </a:t>
            </a:r>
            <a:r>
              <a:rPr lang="en-US" altLang="en-US" b="1" dirty="0"/>
              <a:t>(410) 955-1892</a:t>
            </a:r>
          </a:p>
          <a:p>
            <a:pPr>
              <a:buFont typeface="Arial" panose="020B0604020202020204" pitchFamily="34" charset="0"/>
              <a:buChar char="•"/>
              <a:defRPr/>
            </a:pPr>
            <a:r>
              <a:rPr lang="en-US" dirty="0"/>
              <a:t>You will be scheduled for a </a:t>
            </a:r>
            <a:r>
              <a:rPr lang="en-US" b="1" dirty="0"/>
              <a:t>same day phone triage appointment</a:t>
            </a:r>
            <a:r>
              <a:rPr lang="en-US" dirty="0"/>
              <a:t> with a licensed clinician who will conduct a preliminary assessment of your needs.</a:t>
            </a:r>
          </a:p>
          <a:p>
            <a:pPr>
              <a:buFont typeface="Arial" panose="020B0604020202020204" pitchFamily="34" charset="0"/>
              <a:buChar char="•"/>
              <a:defRPr/>
            </a:pPr>
            <a:r>
              <a:rPr lang="en-US" dirty="0"/>
              <a:t>Following triage, students are scheduled for an </a:t>
            </a:r>
            <a:r>
              <a:rPr lang="en-US" b="1" dirty="0"/>
              <a:t>in person intake appointment</a:t>
            </a:r>
            <a:r>
              <a:rPr lang="en-US" dirty="0"/>
              <a:t> with a psychiatrist, psychotherapist or both as necessary.</a:t>
            </a:r>
          </a:p>
          <a:p>
            <a:pPr>
              <a:buFont typeface="Arial" panose="020B0604020202020204" pitchFamily="34" charset="0"/>
              <a:buChar char="•"/>
              <a:defRPr/>
            </a:pPr>
            <a:r>
              <a:rPr lang="en-US" dirty="0">
                <a:ea typeface="+mn-ea"/>
                <a:cs typeface="+mn-cs"/>
              </a:rPr>
              <a:t>Appointments typically within 2 weeks.</a:t>
            </a:r>
          </a:p>
          <a:p>
            <a:pPr lvl="1">
              <a:buFont typeface="Arial" panose="020B0604020202020204" pitchFamily="34" charset="0"/>
              <a:buChar char="•"/>
              <a:defRPr/>
            </a:pPr>
            <a:r>
              <a:rPr lang="en-US" sz="2400" dirty="0">
                <a:ea typeface="ＭＳ Ｐゴシック" charset="0"/>
              </a:rPr>
              <a:t>Sooner if urgent </a:t>
            </a:r>
          </a:p>
          <a:p>
            <a:pPr>
              <a:defRPr/>
            </a:pPr>
            <a:endParaRPr lang="en-US" dirty="0">
              <a:ea typeface="ＭＳ Ｐゴシック" charset="0"/>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772400" cy="1143000"/>
          </a:xfrm>
        </p:spPr>
        <p:txBody>
          <a:bodyPr/>
          <a:lstStyle/>
          <a:p>
            <a:br>
              <a:rPr lang="en-US" dirty="0"/>
            </a:br>
            <a:r>
              <a:rPr lang="en-US" altLang="en-US" sz="4000" dirty="0"/>
              <a:t>Will I be charged for my visit to </a:t>
            </a:r>
            <a:br>
              <a:rPr lang="en-US" altLang="en-US" sz="4000" dirty="0"/>
            </a:br>
            <a:r>
              <a:rPr lang="en-US" altLang="en-US" sz="4000" dirty="0"/>
              <a:t>UHS-MH?</a:t>
            </a:r>
            <a:endParaRPr lang="en-US" sz="4000" dirty="0"/>
          </a:p>
        </p:txBody>
      </p:sp>
      <p:sp>
        <p:nvSpPr>
          <p:cNvPr id="3" name="Content Placeholder 2"/>
          <p:cNvSpPr>
            <a:spLocks noGrp="1"/>
          </p:cNvSpPr>
          <p:nvPr>
            <p:ph idx="1"/>
          </p:nvPr>
        </p:nvSpPr>
        <p:spPr>
          <a:xfrm>
            <a:off x="381000" y="2057400"/>
            <a:ext cx="7772400" cy="4114800"/>
          </a:xfrm>
        </p:spPr>
        <p:txBody>
          <a:bodyPr/>
          <a:lstStyle/>
          <a:p>
            <a:r>
              <a:rPr lang="en-US" sz="2800" dirty="0"/>
              <a:t>Evaluation and therapy on-site covered by the health fee for students and trainees.</a:t>
            </a:r>
          </a:p>
          <a:p>
            <a:r>
              <a:rPr lang="en-US" sz="2800" dirty="0"/>
              <a:t>Does not cover medications or lab tests.</a:t>
            </a:r>
          </a:p>
          <a:p>
            <a:endParaRPr lang="en-US" b="1" dirty="0"/>
          </a:p>
        </p:txBody>
      </p:sp>
      <p:sp>
        <p:nvSpPr>
          <p:cNvPr id="4" name="Date Placeholder 3"/>
          <p:cNvSpPr>
            <a:spLocks noGrp="1"/>
          </p:cNvSpPr>
          <p:nvPr>
            <p:ph type="dt" sz="half" idx="10"/>
          </p:nvPr>
        </p:nvSpPr>
        <p:spPr>
          <a:xfrm>
            <a:off x="762000" y="6400800"/>
            <a:ext cx="1905000" cy="304800"/>
          </a:xfrm>
        </p:spPr>
        <p:txBody>
          <a:bodyPr/>
          <a:lstStyle/>
          <a:p>
            <a:endParaRPr lang="en-US" dirty="0">
              <a:latin typeface="Times" charset="0"/>
            </a:endParaRPr>
          </a:p>
        </p:txBody>
      </p:sp>
      <p:sp>
        <p:nvSpPr>
          <p:cNvPr id="5" name="Slide Number Placeholder 4"/>
          <p:cNvSpPr>
            <a:spLocks noGrp="1"/>
          </p:cNvSpPr>
          <p:nvPr>
            <p:ph type="sldNum" sz="quarter" idx="12"/>
          </p:nvPr>
        </p:nvSpPr>
        <p:spPr/>
        <p:txBody>
          <a:bodyPr/>
          <a:lstStyle/>
          <a:p>
            <a:fld id="{7F1813D4-1393-4BB2-8698-285372409B4C}" type="slidenum">
              <a:rPr lang="en-US" smtClean="0"/>
              <a:pPr/>
              <a:t>14</a:t>
            </a:fld>
            <a:endParaRPr lang="en-US" dirty="0"/>
          </a:p>
        </p:txBody>
      </p:sp>
    </p:spTree>
    <p:extLst>
      <p:ext uri="{BB962C8B-B14F-4D97-AF65-F5344CB8AC3E}">
        <p14:creationId xmlns:p14="http://schemas.microsoft.com/office/powerpoint/2010/main" val="1100164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1"/>
          <p:cNvSpPr>
            <a:spLocks noGrp="1" noRot="1" noChangeArrowheads="1"/>
          </p:cNvSpPr>
          <p:nvPr>
            <p:ph type="title"/>
          </p:nvPr>
        </p:nvSpPr>
        <p:spPr>
          <a:xfrm>
            <a:off x="457200" y="381000"/>
            <a:ext cx="7239000" cy="762000"/>
          </a:xfrm>
        </p:spPr>
        <p:txBody>
          <a:bodyPr/>
          <a:lstStyle/>
          <a:p>
            <a:pPr eaLnBrk="1" hangingPunct="1"/>
            <a:r>
              <a:rPr lang="en-US" altLang="en-US" sz="4000" dirty="0"/>
              <a:t>UHS- MH Hours</a:t>
            </a:r>
          </a:p>
        </p:txBody>
      </p:sp>
      <p:sp>
        <p:nvSpPr>
          <p:cNvPr id="18435" name="Rectangle 12"/>
          <p:cNvSpPr>
            <a:spLocks noGrp="1" noChangeArrowheads="1"/>
          </p:cNvSpPr>
          <p:nvPr>
            <p:ph idx="1"/>
          </p:nvPr>
        </p:nvSpPr>
        <p:spPr>
          <a:xfrm>
            <a:off x="228600" y="1295400"/>
            <a:ext cx="8763000" cy="5105400"/>
          </a:xfrm>
        </p:spPr>
        <p:txBody>
          <a:bodyPr/>
          <a:lstStyle/>
          <a:p>
            <a:pPr eaLnBrk="1" hangingPunct="1">
              <a:lnSpc>
                <a:spcPct val="90000"/>
              </a:lnSpc>
              <a:buFont typeface="Arial" panose="020B0604020202020204" pitchFamily="34" charset="0"/>
              <a:buChar char="•"/>
              <a:defRPr/>
            </a:pPr>
            <a:r>
              <a:rPr lang="en-US" altLang="en-US" sz="3400" dirty="0"/>
              <a:t>Hours</a:t>
            </a:r>
          </a:p>
          <a:p>
            <a:pPr marL="457200" lvl="1" indent="0" eaLnBrk="1" hangingPunct="1">
              <a:lnSpc>
                <a:spcPct val="90000"/>
              </a:lnSpc>
              <a:buFontTx/>
              <a:buNone/>
              <a:defRPr/>
            </a:pPr>
            <a:r>
              <a:rPr lang="en-US" altLang="en-US" sz="3200" dirty="0"/>
              <a:t>Monday - Friday: 8AM – 5PM</a:t>
            </a:r>
          </a:p>
          <a:p>
            <a:pPr marL="457200" lvl="1" indent="0" eaLnBrk="1" hangingPunct="1">
              <a:lnSpc>
                <a:spcPct val="90000"/>
              </a:lnSpc>
              <a:buFontTx/>
              <a:buNone/>
              <a:defRPr/>
            </a:pPr>
            <a:r>
              <a:rPr lang="en-US" altLang="en-US" sz="3200" dirty="0"/>
              <a:t>Appt. Line: (410) 955-1892</a:t>
            </a:r>
          </a:p>
          <a:p>
            <a:pPr marL="457200" lvl="1" indent="0" eaLnBrk="1" hangingPunct="1">
              <a:lnSpc>
                <a:spcPct val="90000"/>
              </a:lnSpc>
              <a:buFontTx/>
              <a:buNone/>
              <a:defRPr/>
            </a:pPr>
            <a:endParaRPr lang="en-US" altLang="en-US" sz="3400" dirty="0"/>
          </a:p>
          <a:p>
            <a:pPr eaLnBrk="1" hangingPunct="1">
              <a:lnSpc>
                <a:spcPct val="90000"/>
              </a:lnSpc>
              <a:defRPr/>
            </a:pPr>
            <a:r>
              <a:rPr lang="en-US" altLang="en-US" sz="3400" dirty="0"/>
              <a:t>On-call coverage after hours and on weekend </a:t>
            </a:r>
          </a:p>
          <a:p>
            <a:r>
              <a:rPr lang="en-US" dirty="0"/>
              <a:t>Please call 410-955-1892, at the end of the message, please press 0, and you will be connected to the Johns Hopkins Paging Operator.  Please request the UHS Mental Health on-call psychiatrist to be paged.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
            <a:ext cx="7772400" cy="1143000"/>
          </a:xfrm>
        </p:spPr>
        <p:txBody>
          <a:bodyPr/>
          <a:lstStyle/>
          <a:p>
            <a:br>
              <a:rPr lang="en-US" dirty="0"/>
            </a:br>
            <a:r>
              <a:rPr lang="en-US" sz="4000" dirty="0"/>
              <a:t>UHS-MH Location </a:t>
            </a:r>
          </a:p>
        </p:txBody>
      </p:sp>
      <p:sp>
        <p:nvSpPr>
          <p:cNvPr id="3" name="Content Placeholder 2"/>
          <p:cNvSpPr>
            <a:spLocks noGrp="1"/>
          </p:cNvSpPr>
          <p:nvPr>
            <p:ph idx="1"/>
          </p:nvPr>
        </p:nvSpPr>
        <p:spPr>
          <a:xfrm>
            <a:off x="85215" y="1750536"/>
            <a:ext cx="3505200" cy="4139248"/>
          </a:xfrm>
        </p:spPr>
        <p:txBody>
          <a:bodyPr/>
          <a:lstStyle/>
          <a:p>
            <a:r>
              <a:rPr lang="en-US" sz="2800" b="1" dirty="0"/>
              <a:t>933 N. Wolfe Street </a:t>
            </a:r>
            <a:r>
              <a:rPr lang="en-US" sz="2800" dirty="0"/>
              <a:t>(</a:t>
            </a:r>
            <a:r>
              <a:rPr lang="en-US" dirty="0"/>
              <a:t>adjacent to the 929 Apartments)</a:t>
            </a:r>
            <a:endParaRPr lang="en-US" sz="2800" b="1" dirty="0"/>
          </a:p>
          <a:p>
            <a:r>
              <a:rPr lang="en-US" sz="2800" dirty="0"/>
              <a:t>Co-located with Primary Care (UHS-PC)</a:t>
            </a:r>
          </a:p>
        </p:txBody>
      </p:sp>
      <p:sp>
        <p:nvSpPr>
          <p:cNvPr id="5" name="Slide Number Placeholder 4"/>
          <p:cNvSpPr>
            <a:spLocks noGrp="1"/>
          </p:cNvSpPr>
          <p:nvPr>
            <p:ph type="sldNum" sz="quarter" idx="12"/>
          </p:nvPr>
        </p:nvSpPr>
        <p:spPr/>
        <p:txBody>
          <a:bodyPr/>
          <a:lstStyle/>
          <a:p>
            <a:fld id="{7F1813D4-1393-4BB2-8698-285372409B4C}" type="slidenum">
              <a:rPr lang="en-US" smtClean="0"/>
              <a:pPr/>
              <a:t>16</a:t>
            </a:fld>
            <a:endParaRPr lang="en-US" dirty="0"/>
          </a:p>
        </p:txBody>
      </p:sp>
      <p:pic>
        <p:nvPicPr>
          <p:cNvPr id="4" name="Picture 3"/>
          <p:cNvPicPr>
            <a:picLocks noChangeAspect="1"/>
          </p:cNvPicPr>
          <p:nvPr/>
        </p:nvPicPr>
        <p:blipFill>
          <a:blip r:embed="rId3"/>
          <a:stretch>
            <a:fillRect/>
          </a:stretch>
        </p:blipFill>
        <p:spPr>
          <a:xfrm>
            <a:off x="3630420" y="1519873"/>
            <a:ext cx="4911600" cy="4600575"/>
          </a:xfrm>
          <a:prstGeom prst="rect">
            <a:avLst/>
          </a:prstGeom>
        </p:spPr>
      </p:pic>
    </p:spTree>
    <p:extLst>
      <p:ext uri="{BB962C8B-B14F-4D97-AF65-F5344CB8AC3E}">
        <p14:creationId xmlns:p14="http://schemas.microsoft.com/office/powerpoint/2010/main" val="1126809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a:xfrm>
            <a:off x="457200" y="381000"/>
            <a:ext cx="7038975" cy="1143000"/>
          </a:xfrm>
        </p:spPr>
        <p:txBody>
          <a:bodyPr/>
          <a:lstStyle/>
          <a:p>
            <a:pPr algn="ctr" eaLnBrk="1" hangingPunct="1"/>
            <a:r>
              <a:rPr lang="en-US" altLang="en-US" sz="4000" dirty="0"/>
              <a:t>Contact University Health Services-Mental Health: </a:t>
            </a:r>
          </a:p>
        </p:txBody>
      </p:sp>
      <p:sp>
        <p:nvSpPr>
          <p:cNvPr id="92163" name="Rectangle 3"/>
          <p:cNvSpPr>
            <a:spLocks noGrp="1" noChangeArrowheads="1"/>
          </p:cNvSpPr>
          <p:nvPr>
            <p:ph type="body" idx="4294967295"/>
          </p:nvPr>
        </p:nvSpPr>
        <p:spPr>
          <a:xfrm>
            <a:off x="685800" y="1417638"/>
            <a:ext cx="7772400" cy="4906962"/>
          </a:xfrm>
        </p:spPr>
        <p:txBody>
          <a:bodyPr/>
          <a:lstStyle/>
          <a:p>
            <a:pPr marL="0" indent="0" eaLnBrk="1" hangingPunct="1">
              <a:lnSpc>
                <a:spcPct val="90000"/>
              </a:lnSpc>
              <a:buFontTx/>
              <a:buNone/>
              <a:defRPr/>
            </a:pPr>
            <a:endParaRPr lang="en-US" altLang="ja-JP" sz="3200" dirty="0">
              <a:ea typeface="ＭＳ Ｐゴシック" pitchFamily="-65" charset="-128"/>
              <a:cs typeface="+mn-cs"/>
            </a:endParaRPr>
          </a:p>
          <a:p>
            <a:pPr eaLnBrk="1" hangingPunct="1">
              <a:lnSpc>
                <a:spcPct val="90000"/>
              </a:lnSpc>
              <a:buFont typeface="Wingdings" panose="05000000000000000000" pitchFamily="2" charset="2"/>
              <a:buChar char="n"/>
              <a:defRPr/>
            </a:pPr>
            <a:endParaRPr lang="en-US" dirty="0">
              <a:ea typeface="ＭＳ Ｐゴシック" pitchFamily="-65" charset="-128"/>
              <a:cs typeface="+mn-cs"/>
            </a:endParaRPr>
          </a:p>
          <a:p>
            <a:pPr eaLnBrk="1" hangingPunct="1">
              <a:lnSpc>
                <a:spcPct val="90000"/>
              </a:lnSpc>
              <a:buFont typeface="Wingdings" panose="05000000000000000000" pitchFamily="2" charset="2"/>
              <a:buChar char="n"/>
              <a:defRPr/>
            </a:pPr>
            <a:endParaRPr lang="en-US" dirty="0">
              <a:ea typeface="ＭＳ Ｐゴシック" pitchFamily="-65" charset="-128"/>
              <a:cs typeface="+mn-cs"/>
            </a:endParaRPr>
          </a:p>
          <a:p>
            <a:pPr marL="0" indent="0" algn="ctr" eaLnBrk="1" hangingPunct="1">
              <a:lnSpc>
                <a:spcPct val="90000"/>
              </a:lnSpc>
              <a:buFontTx/>
              <a:buNone/>
              <a:defRPr/>
            </a:pPr>
            <a:r>
              <a:rPr lang="en-US" sz="7200" b="1" dirty="0">
                <a:ea typeface="ＭＳ Ｐゴシック" pitchFamily="-65" charset="-128"/>
                <a:cs typeface="+mn-cs"/>
              </a:rPr>
              <a:t>410-955-1892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pPr eaLnBrk="1" hangingPunct="1"/>
            <a:r>
              <a:rPr lang="en-US" altLang="en-US" sz="4000"/>
              <a:t>University Health Services</a:t>
            </a:r>
            <a:br>
              <a:rPr lang="en-US" altLang="en-US">
                <a:latin typeface="Garamond" panose="02020404030301010803" pitchFamily="18" charset="0"/>
              </a:rPr>
            </a:br>
            <a:endParaRPr lang="en-US" altLang="en-US">
              <a:latin typeface="Garamond" panose="02020404030301010803" pitchFamily="18" charset="0"/>
            </a:endParaRPr>
          </a:p>
        </p:txBody>
      </p:sp>
      <p:sp>
        <p:nvSpPr>
          <p:cNvPr id="18435" name="Rectangle 3"/>
          <p:cNvSpPr>
            <a:spLocks noGrp="1" noChangeArrowheads="1"/>
          </p:cNvSpPr>
          <p:nvPr>
            <p:ph idx="1"/>
          </p:nvPr>
        </p:nvSpPr>
        <p:spPr>
          <a:xfrm>
            <a:off x="460377" y="1752600"/>
            <a:ext cx="3730623" cy="4572000"/>
          </a:xfrm>
        </p:spPr>
        <p:txBody>
          <a:bodyPr/>
          <a:lstStyle/>
          <a:p>
            <a:pPr marL="0" indent="0" eaLnBrk="1" hangingPunct="1">
              <a:buNone/>
            </a:pPr>
            <a:r>
              <a:rPr lang="en-US" altLang="en-US" sz="2000" dirty="0"/>
              <a:t>UHS Clinic: 933 N. Wolfe St</a:t>
            </a:r>
          </a:p>
          <a:p>
            <a:pPr eaLnBrk="1" hangingPunct="1"/>
            <a:r>
              <a:rPr lang="en-US" altLang="en-US" sz="2000" dirty="0"/>
              <a:t>Clinical Services</a:t>
            </a:r>
          </a:p>
          <a:p>
            <a:pPr lvl="1" eaLnBrk="1" hangingPunct="1"/>
            <a:r>
              <a:rPr lang="en-US" altLang="en-US" i="1" dirty="0"/>
              <a:t>Primary Care </a:t>
            </a:r>
          </a:p>
          <a:p>
            <a:pPr lvl="1" eaLnBrk="1" hangingPunct="1"/>
            <a:r>
              <a:rPr lang="en-US" altLang="en-US" i="1" dirty="0"/>
              <a:t>Mental Health</a:t>
            </a:r>
          </a:p>
          <a:p>
            <a:pPr eaLnBrk="1" hangingPunct="1"/>
            <a:r>
              <a:rPr lang="en-US" altLang="en-US" sz="2000" dirty="0"/>
              <a:t>Benefits Office</a:t>
            </a:r>
          </a:p>
          <a:p>
            <a:pPr eaLnBrk="1" hangingPunct="1"/>
            <a:r>
              <a:rPr lang="en-US" altLang="en-US" sz="2000" dirty="0"/>
              <a:t>Health Insurance Plan </a:t>
            </a:r>
            <a:r>
              <a:rPr lang="en-US" altLang="en-US" sz="2000" i="1" dirty="0"/>
              <a:t>(EHP/Student Health Program)</a:t>
            </a:r>
          </a:p>
          <a:p>
            <a:pPr eaLnBrk="1" hangingPunct="1"/>
            <a:r>
              <a:rPr lang="en-US" altLang="en-US" sz="2000" dirty="0"/>
              <a:t>Wellness and Health Promotion</a:t>
            </a:r>
          </a:p>
          <a:p>
            <a:pPr eaLnBrk="1" hangingPunct="1"/>
            <a:r>
              <a:rPr lang="en-US" altLang="en-US" sz="2000" dirty="0"/>
              <a:t>https://www.hopkinsmedicine.org/uhs/</a:t>
            </a:r>
          </a:p>
        </p:txBody>
      </p:sp>
      <p:pic>
        <p:nvPicPr>
          <p:cNvPr id="18436" name="Content Placeholder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white">
          <a:xfrm>
            <a:off x="6172200" y="1371600"/>
            <a:ext cx="214471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4267200"/>
            <a:ext cx="21336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64732" y="2447925"/>
            <a:ext cx="2342356" cy="258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1"/>
          <p:cNvSpPr>
            <a:spLocks noGrp="1" noRot="1" noChangeArrowheads="1"/>
          </p:cNvSpPr>
          <p:nvPr>
            <p:ph type="title"/>
          </p:nvPr>
        </p:nvSpPr>
        <p:spPr>
          <a:xfrm>
            <a:off x="457200" y="381000"/>
            <a:ext cx="7239000" cy="762000"/>
          </a:xfrm>
        </p:spPr>
        <p:txBody>
          <a:bodyPr/>
          <a:lstStyle/>
          <a:p>
            <a:pPr algn="ctr" eaLnBrk="1" hangingPunct="1"/>
            <a:r>
              <a:rPr lang="en-US" altLang="en-US" sz="4000" dirty="0"/>
              <a:t>UHS Primary Care</a:t>
            </a:r>
          </a:p>
        </p:txBody>
      </p:sp>
      <p:sp>
        <p:nvSpPr>
          <p:cNvPr id="19459" name="Rectangle 12"/>
          <p:cNvSpPr>
            <a:spLocks noGrp="1" noChangeArrowheads="1"/>
          </p:cNvSpPr>
          <p:nvPr>
            <p:ph idx="1"/>
          </p:nvPr>
        </p:nvSpPr>
        <p:spPr>
          <a:xfrm>
            <a:off x="228600" y="1295400"/>
            <a:ext cx="8763000" cy="5105400"/>
          </a:xfrm>
        </p:spPr>
        <p:txBody>
          <a:bodyPr/>
          <a:lstStyle/>
          <a:p>
            <a:pPr eaLnBrk="1" hangingPunct="1">
              <a:lnSpc>
                <a:spcPct val="90000"/>
              </a:lnSpc>
            </a:pPr>
            <a:r>
              <a:rPr lang="en-US" altLang="en-US" sz="2800" dirty="0"/>
              <a:t>Hours</a:t>
            </a:r>
          </a:p>
          <a:p>
            <a:pPr lvl="1" eaLnBrk="1" hangingPunct="1">
              <a:lnSpc>
                <a:spcPct val="90000"/>
              </a:lnSpc>
              <a:buFont typeface="Arial" panose="020B0604020202020204" pitchFamily="34" charset="0"/>
              <a:buChar char="•"/>
            </a:pPr>
            <a:r>
              <a:rPr lang="en-US" altLang="en-US" sz="2800" dirty="0"/>
              <a:t>Mon -Fri: 8AM – 5PM</a:t>
            </a:r>
          </a:p>
          <a:p>
            <a:pPr lvl="1" eaLnBrk="1" hangingPunct="1">
              <a:lnSpc>
                <a:spcPct val="90000"/>
              </a:lnSpc>
              <a:buFont typeface="Arial" panose="020B0604020202020204" pitchFamily="34" charset="0"/>
              <a:buChar char="•"/>
            </a:pPr>
            <a:r>
              <a:rPr lang="en-US" altLang="en-US" sz="2800" dirty="0"/>
              <a:t>Appt. Line: (410) 955-3250</a:t>
            </a:r>
          </a:p>
          <a:p>
            <a:r>
              <a:rPr lang="en-US" dirty="0"/>
              <a:t>After Hours Urgent Issues – Call the Johns Hopkins Hospital page operator at 410-955-4331 and ask for the on-call UHS primary care provider.</a:t>
            </a:r>
          </a:p>
          <a:p>
            <a:pPr lvl="1" eaLnBrk="1" hangingPunct="1">
              <a:lnSpc>
                <a:spcPct val="90000"/>
              </a:lnSpc>
            </a:pPr>
            <a:endParaRPr lang="en-US" alt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a:xfrm>
            <a:off x="457200" y="457200"/>
            <a:ext cx="8229600" cy="762000"/>
          </a:xfrm>
        </p:spPr>
        <p:txBody>
          <a:bodyPr/>
          <a:lstStyle/>
          <a:p>
            <a:pPr algn="ctr" eaLnBrk="1" hangingPunct="1"/>
            <a:r>
              <a:rPr lang="en-US" altLang="en-US" sz="3600" dirty="0"/>
              <a:t>UHS Primary Care</a:t>
            </a:r>
            <a:br>
              <a:rPr lang="en-US" altLang="en-US" sz="3600" dirty="0"/>
            </a:br>
            <a:endParaRPr lang="en-US" altLang="en-US" sz="3600" dirty="0"/>
          </a:p>
        </p:txBody>
      </p:sp>
      <p:sp>
        <p:nvSpPr>
          <p:cNvPr id="20483" name="Rectangle 3"/>
          <p:cNvSpPr>
            <a:spLocks noGrp="1" noChangeArrowheads="1"/>
          </p:cNvSpPr>
          <p:nvPr>
            <p:ph idx="1"/>
          </p:nvPr>
        </p:nvSpPr>
        <p:spPr>
          <a:xfrm>
            <a:off x="533400" y="1676400"/>
            <a:ext cx="8229600" cy="4876800"/>
          </a:xfrm>
        </p:spPr>
        <p:txBody>
          <a:bodyPr/>
          <a:lstStyle/>
          <a:p>
            <a:pPr eaLnBrk="1" hangingPunct="1">
              <a:lnSpc>
                <a:spcPct val="90000"/>
              </a:lnSpc>
              <a:buFont typeface="Arial" panose="020B0604020202020204" pitchFamily="34" charset="0"/>
              <a:buChar char="•"/>
            </a:pPr>
            <a:r>
              <a:rPr lang="en-US" altLang="en-US" dirty="0"/>
              <a:t>Acute problems </a:t>
            </a:r>
          </a:p>
          <a:p>
            <a:pPr eaLnBrk="1" hangingPunct="1">
              <a:lnSpc>
                <a:spcPct val="90000"/>
              </a:lnSpc>
              <a:buFont typeface="Arial" panose="020B0604020202020204" pitchFamily="34" charset="0"/>
              <a:buChar char="•"/>
            </a:pPr>
            <a:r>
              <a:rPr lang="en-US" altLang="en-US" dirty="0"/>
              <a:t>Routine health maintenance</a:t>
            </a:r>
          </a:p>
          <a:p>
            <a:pPr lvl="1" eaLnBrk="1" hangingPunct="1">
              <a:lnSpc>
                <a:spcPct val="90000"/>
              </a:lnSpc>
              <a:buFont typeface="Arial" panose="020B0604020202020204" pitchFamily="34" charset="0"/>
              <a:buChar char="•"/>
            </a:pPr>
            <a:r>
              <a:rPr lang="en-US" altLang="en-US" sz="2400" dirty="0"/>
              <a:t>Basic women’s health (Pap smears, etc.)</a:t>
            </a:r>
          </a:p>
          <a:p>
            <a:pPr lvl="1" eaLnBrk="1" hangingPunct="1">
              <a:lnSpc>
                <a:spcPct val="90000"/>
              </a:lnSpc>
              <a:buFont typeface="Arial" panose="020B0604020202020204" pitchFamily="34" charset="0"/>
              <a:buChar char="•"/>
            </a:pPr>
            <a:r>
              <a:rPr lang="en-US" altLang="en-US" sz="2400" dirty="0"/>
              <a:t>Check-ups</a:t>
            </a:r>
          </a:p>
          <a:p>
            <a:pPr lvl="1" eaLnBrk="1" hangingPunct="1">
              <a:lnSpc>
                <a:spcPct val="90000"/>
              </a:lnSpc>
              <a:buFont typeface="Arial" panose="020B0604020202020204" pitchFamily="34" charset="0"/>
              <a:buChar char="•"/>
            </a:pPr>
            <a:r>
              <a:rPr lang="en-US" altLang="en-US" sz="2400" dirty="0"/>
              <a:t>Immunizations, except for travel (travel clinic)</a:t>
            </a:r>
          </a:p>
          <a:p>
            <a:pPr eaLnBrk="1" hangingPunct="1">
              <a:lnSpc>
                <a:spcPct val="90000"/>
              </a:lnSpc>
              <a:buFont typeface="Arial" panose="020B0604020202020204" pitchFamily="34" charset="0"/>
              <a:buChar char="•"/>
            </a:pPr>
            <a:r>
              <a:rPr lang="en-US" altLang="en-US" dirty="0"/>
              <a:t>Chronic health problems</a:t>
            </a:r>
          </a:p>
          <a:p>
            <a:pPr eaLnBrk="1" hangingPunct="1">
              <a:lnSpc>
                <a:spcPct val="90000"/>
              </a:lnSpc>
              <a:buFont typeface="Arial" panose="020B0604020202020204" pitchFamily="34" charset="0"/>
              <a:buChar char="•"/>
            </a:pPr>
            <a:r>
              <a:rPr lang="en-US" dirty="0"/>
              <a:t>Limited diagnostic testing: rapid strep test, urine dipstick, urinalysis, glucose</a:t>
            </a:r>
            <a:endParaRPr lang="en-US" altLang="en-US" dirty="0"/>
          </a:p>
          <a:p>
            <a:pPr eaLnBrk="1" hangingPunct="1">
              <a:lnSpc>
                <a:spcPct val="90000"/>
              </a:lnSpc>
              <a:buFont typeface="Arial" panose="020B0604020202020204" pitchFamily="34" charset="0"/>
              <a:buChar char="•"/>
            </a:pPr>
            <a:endParaRPr lang="en-US" altLang="en-US" sz="2400" dirty="0"/>
          </a:p>
          <a:p>
            <a:pPr eaLnBrk="1" hangingPunct="1">
              <a:lnSpc>
                <a:spcPct val="90000"/>
              </a:lnSpc>
              <a:buFont typeface="Wingdings" panose="05000000000000000000" pitchFamily="2" charset="2"/>
              <a:buChar char="n"/>
            </a:pPr>
            <a:endParaRPr lang="en-US" altLang="en-US" sz="3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p:txBody>
          <a:bodyPr/>
          <a:lstStyle/>
          <a:p>
            <a:pPr algn="ctr" eaLnBrk="1" hangingPunct="1"/>
            <a:r>
              <a:rPr lang="en-US" altLang="en-US" sz="4000" dirty="0"/>
              <a:t>UHS Primary Care </a:t>
            </a:r>
          </a:p>
        </p:txBody>
      </p:sp>
      <p:sp>
        <p:nvSpPr>
          <p:cNvPr id="332803" name="Rectangle 3"/>
          <p:cNvSpPr>
            <a:spLocks noGrp="1" noChangeArrowheads="1"/>
          </p:cNvSpPr>
          <p:nvPr>
            <p:ph idx="1"/>
          </p:nvPr>
        </p:nvSpPr>
        <p:spPr>
          <a:xfrm>
            <a:off x="762000" y="1524000"/>
            <a:ext cx="7772400" cy="4114800"/>
          </a:xfrm>
        </p:spPr>
        <p:txBody>
          <a:bodyPr/>
          <a:lstStyle/>
          <a:p>
            <a:pPr eaLnBrk="1" hangingPunct="1">
              <a:defRPr/>
            </a:pPr>
            <a:r>
              <a:rPr lang="en-US" sz="3200" dirty="0">
                <a:ea typeface="ＭＳ Ｐゴシック" charset="0"/>
                <a:cs typeface="+mn-cs"/>
              </a:rPr>
              <a:t>Same/next-day</a:t>
            </a:r>
            <a:r>
              <a:rPr lang="en-US" sz="2800" dirty="0">
                <a:ea typeface="ＭＳ Ｐゴシック" charset="0"/>
                <a:cs typeface="+mn-cs"/>
              </a:rPr>
              <a:t> appointments available</a:t>
            </a:r>
          </a:p>
          <a:p>
            <a:pPr eaLnBrk="1" hangingPunct="1">
              <a:defRPr/>
            </a:pPr>
            <a:r>
              <a:rPr lang="en-US" sz="2800" dirty="0">
                <a:ea typeface="ＭＳ Ｐゴシック" charset="0"/>
                <a:cs typeface="+mn-cs"/>
              </a:rPr>
              <a:t>Not a </a:t>
            </a:r>
            <a:r>
              <a:rPr lang="en-US" sz="3200" dirty="0">
                <a:ea typeface="ＭＳ Ｐゴシック" charset="0"/>
                <a:cs typeface="+mn-cs"/>
              </a:rPr>
              <a:t>walk-in</a:t>
            </a:r>
            <a:r>
              <a:rPr lang="en-US" sz="2800" dirty="0">
                <a:ea typeface="ＭＳ Ｐゴシック" charset="0"/>
                <a:cs typeface="+mn-cs"/>
              </a:rPr>
              <a:t> clinic so p</a:t>
            </a:r>
            <a:r>
              <a:rPr lang="en-US" sz="2800" dirty="0">
                <a:ea typeface="ＭＳ Ｐゴシック" charset="0"/>
              </a:rPr>
              <a:t>lease call for appointment before visiting</a:t>
            </a:r>
          </a:p>
          <a:p>
            <a:pPr lvl="1" eaLnBrk="1" hangingPunct="1">
              <a:defRPr/>
            </a:pPr>
            <a:r>
              <a:rPr lang="en-US" sz="2800" dirty="0">
                <a:ea typeface="ＭＳ Ｐゴシック" charset="0"/>
              </a:rPr>
              <a:t>Call early in the morning</a:t>
            </a:r>
          </a:p>
          <a:p>
            <a:pPr lvl="1" eaLnBrk="1" hangingPunct="1">
              <a:defRPr/>
            </a:pPr>
            <a:r>
              <a:rPr lang="en-US" sz="2800" dirty="0">
                <a:ea typeface="ＭＳ Ｐゴシック" charset="0"/>
              </a:rPr>
              <a:t>Will do our best to get you seen as soon as possible</a:t>
            </a:r>
          </a:p>
          <a:p>
            <a:pPr marL="514350" indent="-457200" eaLnBrk="1" hangingPunct="1">
              <a:defRPr/>
            </a:pPr>
            <a:r>
              <a:rPr lang="en-US" sz="3200" dirty="0">
                <a:ea typeface="ＭＳ Ｐゴシック" charset="0"/>
              </a:rPr>
              <a:t>We may assign a primary care provider for continuity of care</a:t>
            </a:r>
          </a:p>
          <a:p>
            <a:pPr lvl="2" eaLnBrk="1" hangingPunct="1">
              <a:defRPr/>
            </a:pPr>
            <a:endParaRPr lang="en-US" sz="2800" dirty="0">
              <a:ea typeface="ＭＳ Ｐゴシック"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dirty="0"/>
              <a:t>Will I be charged for my visit to </a:t>
            </a:r>
            <a:br>
              <a:rPr lang="en-US" altLang="en-US" dirty="0"/>
            </a:br>
            <a:r>
              <a:rPr lang="en-US" altLang="en-US" dirty="0"/>
              <a:t>UHS?</a:t>
            </a:r>
          </a:p>
        </p:txBody>
      </p:sp>
      <p:sp>
        <p:nvSpPr>
          <p:cNvPr id="50179" name="Content Placeholder 2"/>
          <p:cNvSpPr>
            <a:spLocks noGrp="1"/>
          </p:cNvSpPr>
          <p:nvPr>
            <p:ph idx="1"/>
          </p:nvPr>
        </p:nvSpPr>
        <p:spPr>
          <a:xfrm>
            <a:off x="685800" y="1676400"/>
            <a:ext cx="7772400" cy="4114800"/>
          </a:xfrm>
        </p:spPr>
        <p:txBody>
          <a:bodyPr/>
          <a:lstStyle/>
          <a:p>
            <a:r>
              <a:rPr lang="en-US" altLang="en-US" dirty="0"/>
              <a:t>There is no charge for physician visits</a:t>
            </a:r>
          </a:p>
          <a:p>
            <a:r>
              <a:rPr lang="en-US" altLang="en-US" dirty="0"/>
              <a:t>Your insurance will be billed and you may have to pay a copay for:</a:t>
            </a:r>
          </a:p>
          <a:p>
            <a:pPr lvl="1"/>
            <a:r>
              <a:rPr lang="en-US" altLang="en-US" sz="2400" dirty="0"/>
              <a:t>lab specimens we collect in clinic</a:t>
            </a:r>
          </a:p>
          <a:p>
            <a:pPr lvl="1"/>
            <a:r>
              <a:rPr lang="en-US" altLang="en-US" sz="2400" dirty="0"/>
              <a:t>prescriptions (at the pharmacy)</a:t>
            </a:r>
          </a:p>
          <a:p>
            <a:r>
              <a:rPr lang="en-US" altLang="en-US" dirty="0"/>
              <a:t>You may have to pay for certain vaccines if not covered by your insurance (we will let you know at the time of your visit)</a:t>
            </a:r>
          </a:p>
          <a:p>
            <a:pPr lvl="1"/>
            <a:endParaRPr lang="en-US" altLang="en-US" sz="1800" dirty="0"/>
          </a:p>
          <a:p>
            <a:pPr lvl="1"/>
            <a:endParaRPr lang="en-US" altLang="en-US" sz="1800" dirty="0"/>
          </a:p>
          <a:p>
            <a:pPr marL="457200" lvl="1" indent="0">
              <a:buNone/>
            </a:pPr>
            <a:endParaRPr lang="en-US" altLang="en-US" sz="1800" dirty="0"/>
          </a:p>
          <a:p>
            <a:endParaRPr lang="en-US" altLang="en-US" dirty="0"/>
          </a:p>
        </p:txBody>
      </p:sp>
      <p:sp>
        <p:nvSpPr>
          <p:cNvPr id="5018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12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2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2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2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200">
                <a:solidFill>
                  <a:schemeClr val="bg1"/>
                </a:solidFill>
                <a:latin typeface="Arial" panose="020B0604020202020204" pitchFamily="34" charset="0"/>
                <a:ea typeface="MS PGothic" panose="020B0600070205080204" pitchFamily="34" charset="-128"/>
              </a:defRPr>
            </a:lvl9pPr>
          </a:lstStyle>
          <a:p>
            <a:pPr>
              <a:spcBef>
                <a:spcPct val="0"/>
              </a:spcBef>
              <a:buFontTx/>
              <a:buNone/>
            </a:pPr>
            <a:fld id="{5C602CE3-C17C-456A-8F7F-8351BACBE6E6}" type="datetime1">
              <a:rPr lang="en-US" altLang="en-US" sz="1200" smtClean="0">
                <a:solidFill>
                  <a:srgbClr val="FFFFFF"/>
                </a:solidFill>
              </a:rPr>
              <a:pPr>
                <a:spcBef>
                  <a:spcPct val="0"/>
                </a:spcBef>
                <a:buFontTx/>
                <a:buNone/>
              </a:pPr>
              <a:t>2/8/2023</a:t>
            </a:fld>
            <a:endParaRPr lang="en-US" altLang="en-US" sz="1200">
              <a:solidFill>
                <a:srgbClr val="000000"/>
              </a:solidFill>
              <a:latin typeface="Times" panose="02020603050405020304" pitchFamily="18" charset="0"/>
            </a:endParaRPr>
          </a:p>
        </p:txBody>
      </p:sp>
      <p:sp>
        <p:nvSpPr>
          <p:cNvPr id="5018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12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2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2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2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200">
                <a:solidFill>
                  <a:schemeClr val="bg1"/>
                </a:solidFill>
                <a:latin typeface="Arial" panose="020B0604020202020204" pitchFamily="34" charset="0"/>
                <a:ea typeface="MS PGothic" panose="020B0600070205080204" pitchFamily="34" charset="-128"/>
              </a:defRPr>
            </a:lvl9pPr>
          </a:lstStyle>
          <a:p>
            <a:pPr>
              <a:spcBef>
                <a:spcPct val="0"/>
              </a:spcBef>
              <a:buFontTx/>
              <a:buNone/>
            </a:pPr>
            <a:endParaRPr lang="en-US" altLang="en-US" sz="1200">
              <a:solidFill>
                <a:srgbClr val="FFFFFF"/>
              </a:solidFill>
            </a:endParaRPr>
          </a:p>
        </p:txBody>
      </p:sp>
      <p:sp>
        <p:nvSpPr>
          <p:cNvPr id="501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12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2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2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2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200">
                <a:solidFill>
                  <a:schemeClr val="bg1"/>
                </a:solidFill>
                <a:latin typeface="Arial" panose="020B0604020202020204" pitchFamily="34" charset="0"/>
                <a:ea typeface="MS PGothic" panose="020B0600070205080204" pitchFamily="34" charset="-128"/>
              </a:defRPr>
            </a:lvl9pPr>
          </a:lstStyle>
          <a:p>
            <a:pPr>
              <a:spcBef>
                <a:spcPct val="0"/>
              </a:spcBef>
              <a:buFontTx/>
              <a:buNone/>
            </a:pPr>
            <a:fld id="{F8C76CFE-1300-4476-9808-3AC704A40A8B}" type="slidenum">
              <a:rPr lang="en-US" altLang="en-US" sz="1200" smtClean="0">
                <a:solidFill>
                  <a:srgbClr val="FFFFFF"/>
                </a:solidFill>
              </a:rPr>
              <a:pPr>
                <a:spcBef>
                  <a:spcPct val="0"/>
                </a:spcBef>
                <a:buFontTx/>
                <a:buNone/>
              </a:pPr>
              <a:t>6</a:t>
            </a:fld>
            <a:endParaRPr lang="en-US" altLang="en-US" sz="1200">
              <a:solidFill>
                <a:srgbClr val="FFFFFF"/>
              </a:solidFill>
            </a:endParaRPr>
          </a:p>
        </p:txBody>
      </p:sp>
    </p:spTree>
    <p:extLst>
      <p:ext uri="{BB962C8B-B14F-4D97-AF65-F5344CB8AC3E}">
        <p14:creationId xmlns:p14="http://schemas.microsoft.com/office/powerpoint/2010/main" val="245652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p:txBody>
          <a:bodyPr/>
          <a:lstStyle/>
          <a:p>
            <a:pPr algn="ctr" eaLnBrk="1" hangingPunct="1"/>
            <a:r>
              <a:rPr lang="en-US" altLang="en-US" sz="4000" dirty="0"/>
              <a:t>UHS Benefits Office</a:t>
            </a:r>
          </a:p>
        </p:txBody>
      </p:sp>
      <p:sp>
        <p:nvSpPr>
          <p:cNvPr id="24579" name="Rectangle 3"/>
          <p:cNvSpPr>
            <a:spLocks noGrp="1" noChangeArrowheads="1"/>
          </p:cNvSpPr>
          <p:nvPr>
            <p:ph idx="1"/>
          </p:nvPr>
        </p:nvSpPr>
        <p:spPr>
          <a:xfrm>
            <a:off x="457200" y="1295400"/>
            <a:ext cx="8229600" cy="5105400"/>
          </a:xfrm>
        </p:spPr>
        <p:txBody>
          <a:bodyPr/>
          <a:lstStyle/>
          <a:p>
            <a:pPr eaLnBrk="1" hangingPunct="1"/>
            <a:r>
              <a:rPr lang="en-US" altLang="en-US" sz="3000" dirty="0"/>
              <a:t>Benefits/billing manager: Olha Gudesblat,  </a:t>
            </a:r>
            <a:r>
              <a:rPr lang="en-US" altLang="en-US" sz="2800" dirty="0"/>
              <a:t>410-955-3872</a:t>
            </a:r>
          </a:p>
          <a:p>
            <a:pPr eaLnBrk="1" hangingPunct="1"/>
            <a:r>
              <a:rPr lang="en-US" altLang="en-US" sz="3000" dirty="0"/>
              <a:t>Assistance with issues re: billing/insurance payments</a:t>
            </a:r>
          </a:p>
          <a:p>
            <a:pPr eaLnBrk="1" hangingPunct="1"/>
            <a:r>
              <a:rPr lang="en-US" altLang="en-US" sz="3000" dirty="0"/>
              <a:t>Payment for approved travel vaccines for medical school electives</a:t>
            </a:r>
          </a:p>
          <a:p>
            <a:pPr eaLnBrk="1" hangingPunct="1"/>
            <a:r>
              <a:rPr lang="en-US" altLang="en-US" sz="3000" dirty="0"/>
              <a:t>Payment for annual preventive eye exam at Wilmer Eye Institute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Orientation week activities</a:t>
            </a:r>
          </a:p>
        </p:txBody>
      </p:sp>
      <p:sp>
        <p:nvSpPr>
          <p:cNvPr id="3" name="Content Placeholder 2"/>
          <p:cNvSpPr>
            <a:spLocks noGrp="1"/>
          </p:cNvSpPr>
          <p:nvPr>
            <p:ph idx="1"/>
          </p:nvPr>
        </p:nvSpPr>
        <p:spPr>
          <a:xfrm>
            <a:off x="685800" y="1143000"/>
            <a:ext cx="7772400" cy="4114800"/>
          </a:xfrm>
        </p:spPr>
        <p:txBody>
          <a:bodyPr/>
          <a:lstStyle/>
          <a:p>
            <a:r>
              <a:rPr lang="en-US" sz="2800" dirty="0"/>
              <a:t>Health  Screening</a:t>
            </a:r>
          </a:p>
          <a:p>
            <a:pPr lvl="1"/>
            <a:r>
              <a:rPr lang="en-US" sz="2400" dirty="0"/>
              <a:t>Review immunity status to measles, mumps, rubella, hepatitis B</a:t>
            </a:r>
          </a:p>
          <a:p>
            <a:pPr lvl="1"/>
            <a:r>
              <a:rPr lang="en-US" sz="2400" dirty="0"/>
              <a:t>May draw titers to verify immunity</a:t>
            </a:r>
          </a:p>
          <a:p>
            <a:pPr lvl="1"/>
            <a:r>
              <a:rPr lang="en-US" sz="2400" dirty="0"/>
              <a:t>Immunize you as needed</a:t>
            </a:r>
          </a:p>
          <a:p>
            <a:pPr lvl="1"/>
            <a:r>
              <a:rPr lang="en-US" sz="2400" dirty="0"/>
              <a:t>Screen for tuberculosis</a:t>
            </a:r>
          </a:p>
          <a:p>
            <a:pPr lvl="1"/>
            <a:r>
              <a:rPr lang="en-US" sz="2400" dirty="0"/>
              <a:t>Must complete requirements prior to contact with patients</a:t>
            </a:r>
          </a:p>
          <a:p>
            <a:pPr marL="457200" lvl="1" indent="0">
              <a:buNone/>
            </a:pPr>
            <a:r>
              <a:rPr lang="en-US" dirty="0"/>
              <a:t> </a:t>
            </a:r>
          </a:p>
        </p:txBody>
      </p:sp>
      <p:sp>
        <p:nvSpPr>
          <p:cNvPr id="4" name="Date Placeholder 3"/>
          <p:cNvSpPr>
            <a:spLocks noGrp="1"/>
          </p:cNvSpPr>
          <p:nvPr>
            <p:ph type="dt" sz="half" idx="10"/>
          </p:nvPr>
        </p:nvSpPr>
        <p:spPr/>
        <p:txBody>
          <a:bodyPr/>
          <a:lstStyle/>
          <a:p>
            <a:pPr>
              <a:defRPr/>
            </a:pPr>
            <a:fld id="{B5700EC1-0826-4B56-B1A3-683BDA2DCFCE}" type="datetime1">
              <a:rPr lang="en-US" altLang="en-US" smtClean="0"/>
              <a:pPr>
                <a:defRPr/>
              </a:pPr>
              <a:t>2/8/2023</a:t>
            </a:fld>
            <a:endParaRPr lang="en-US" altLang="en-US">
              <a:solidFill>
                <a:srgbClr val="000000"/>
              </a:solidFill>
              <a:latin typeface="Times" panose="02020603050405020304" pitchFamily="18" charset="0"/>
            </a:endParaRP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B2D2A14-ABBF-4D97-99DC-BB6967BD7DF1}" type="slidenum">
              <a:rPr lang="en-US" altLang="en-US" smtClean="0"/>
              <a:pPr>
                <a:defRPr/>
              </a:pPr>
              <a:t>8</a:t>
            </a:fld>
            <a:endParaRPr lang="en-US" altLang="en-US"/>
          </a:p>
        </p:txBody>
      </p:sp>
    </p:spTree>
    <p:extLst>
      <p:ext uri="{BB962C8B-B14F-4D97-AF65-F5344CB8AC3E}">
        <p14:creationId xmlns:p14="http://schemas.microsoft.com/office/powerpoint/2010/main" val="1738832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762000" y="685800"/>
            <a:ext cx="7772400" cy="1920875"/>
          </a:xfrm>
        </p:spPr>
        <p:txBody>
          <a:bodyPr/>
          <a:lstStyle/>
          <a:p>
            <a:pPr eaLnBrk="1" hangingPunct="1">
              <a:defRPr/>
            </a:pPr>
            <a:r>
              <a:rPr lang="en-US" sz="3600" dirty="0">
                <a:ea typeface="+mj-ea"/>
                <a:cs typeface="+mj-cs"/>
              </a:rPr>
              <a:t>University </a:t>
            </a:r>
            <a:br>
              <a:rPr lang="en-US" sz="3600" dirty="0">
                <a:ea typeface="+mj-ea"/>
                <a:cs typeface="+mj-cs"/>
              </a:rPr>
            </a:br>
            <a:r>
              <a:rPr lang="en-US" sz="3600" dirty="0">
                <a:ea typeface="+mj-ea"/>
                <a:cs typeface="+mj-cs"/>
              </a:rPr>
              <a:t>Health Services- </a:t>
            </a:r>
            <a:br>
              <a:rPr lang="en-US" sz="3600" dirty="0">
                <a:ea typeface="+mj-ea"/>
                <a:cs typeface="+mj-cs"/>
              </a:rPr>
            </a:br>
            <a:r>
              <a:rPr lang="en-US" sz="3600" dirty="0">
                <a:ea typeface="+mj-ea"/>
                <a:cs typeface="+mj-cs"/>
              </a:rPr>
              <a:t>Mental Health</a:t>
            </a:r>
          </a:p>
        </p:txBody>
      </p:sp>
      <p:sp>
        <p:nvSpPr>
          <p:cNvPr id="58371" name="Rectangle 3"/>
          <p:cNvSpPr>
            <a:spLocks noGrp="1" noChangeArrowheads="1"/>
          </p:cNvSpPr>
          <p:nvPr>
            <p:ph type="subTitle" idx="1"/>
          </p:nvPr>
        </p:nvSpPr>
        <p:spPr>
          <a:xfrm>
            <a:off x="914400" y="3200400"/>
            <a:ext cx="6878638" cy="1752600"/>
          </a:xfrm>
        </p:spPr>
        <p:txBody>
          <a:bodyPr/>
          <a:lstStyle/>
          <a:p>
            <a:pPr algn="ctr">
              <a:defRPr/>
            </a:pPr>
            <a:r>
              <a:rPr lang="en-US" sz="2800" dirty="0"/>
              <a:t>Elizabeth Kastelic, MD</a:t>
            </a:r>
          </a:p>
          <a:p>
            <a:pPr algn="ctr">
              <a:defRPr/>
            </a:pPr>
            <a:r>
              <a:rPr lang="en-US" sz="2800" dirty="0"/>
              <a:t>Director, UHS Mental Health</a:t>
            </a:r>
            <a:r>
              <a:rPr lang="en-US" sz="2800" dirty="0">
                <a:ea typeface="+mn-ea"/>
                <a:cs typeface="+mn-cs"/>
              </a:rPr>
              <a:t> </a:t>
            </a:r>
          </a:p>
          <a:p>
            <a:pPr eaLnBrk="1" hangingPunct="1">
              <a:defRPr/>
            </a:pPr>
            <a:endParaRPr lang="en-US" sz="2800" dirty="0">
              <a:ea typeface="+mn-ea"/>
              <a:cs typeface="+mn-cs"/>
            </a:endParaRPr>
          </a:p>
          <a:p>
            <a:pPr eaLnBrk="1" hangingPunct="1">
              <a:defRPr/>
            </a:pPr>
            <a:endParaRPr lang="en-US" sz="2800" dirty="0">
              <a:ea typeface="+mn-ea"/>
              <a:cs typeface="+mn-cs"/>
            </a:endParaRPr>
          </a:p>
        </p:txBody>
      </p:sp>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8403</TotalTime>
  <Words>761</Words>
  <Application>Microsoft Office PowerPoint</Application>
  <PresentationFormat>On-screen Show (4:3)</PresentationFormat>
  <Paragraphs>130</Paragraphs>
  <Slides>17</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ＭＳ Ｐゴシック</vt:lpstr>
      <vt:lpstr>ＭＳ Ｐゴシック</vt:lpstr>
      <vt:lpstr>Arial</vt:lpstr>
      <vt:lpstr>Calibri</vt:lpstr>
      <vt:lpstr>Garamond</vt:lpstr>
      <vt:lpstr>Times</vt:lpstr>
      <vt:lpstr>Wingdings</vt:lpstr>
      <vt:lpstr>Office Theme</vt:lpstr>
      <vt:lpstr>University  Health Services </vt:lpstr>
      <vt:lpstr>University Health Services </vt:lpstr>
      <vt:lpstr>UHS Primary Care</vt:lpstr>
      <vt:lpstr>UHS Primary Care </vt:lpstr>
      <vt:lpstr>UHS Primary Care </vt:lpstr>
      <vt:lpstr>Will I be charged for my visit to  UHS?</vt:lpstr>
      <vt:lpstr>UHS Benefits Office</vt:lpstr>
      <vt:lpstr>Orientation week activities</vt:lpstr>
      <vt:lpstr>University  Health Services-  Mental Health</vt:lpstr>
      <vt:lpstr>University Health Services- Mental Health </vt:lpstr>
      <vt:lpstr>Mental Health Services</vt:lpstr>
      <vt:lpstr>Mental Health Services Provided</vt:lpstr>
      <vt:lpstr>How to make an appointment and what to expect?</vt:lpstr>
      <vt:lpstr> Will I be charged for my visit to  UHS-MH?</vt:lpstr>
      <vt:lpstr>UHS- MH Hours</vt:lpstr>
      <vt:lpstr> UHS-MH Location </vt:lpstr>
      <vt:lpstr>Contact University Health Services-Mental Health: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Marinopoulos</dc:creator>
  <cp:lastModifiedBy>Olha Gudesblat</cp:lastModifiedBy>
  <cp:revision>224</cp:revision>
  <cp:lastPrinted>2016-06-24T14:28:06Z</cp:lastPrinted>
  <dcterms:created xsi:type="dcterms:W3CDTF">2006-06-28T22:57:33Z</dcterms:created>
  <dcterms:modified xsi:type="dcterms:W3CDTF">2023-02-08T16:44:57Z</dcterms:modified>
</cp:coreProperties>
</file>