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9"/>
  </p:notesMasterIdLst>
  <p:sldIdLst>
    <p:sldId id="256" r:id="rId5"/>
    <p:sldId id="257" r:id="rId6"/>
    <p:sldId id="354" r:id="rId7"/>
    <p:sldId id="258" r:id="rId8"/>
    <p:sldId id="388" r:id="rId9"/>
    <p:sldId id="371" r:id="rId10"/>
    <p:sldId id="260" r:id="rId11"/>
    <p:sldId id="327" r:id="rId12"/>
    <p:sldId id="385" r:id="rId13"/>
    <p:sldId id="386" r:id="rId14"/>
    <p:sldId id="387" r:id="rId15"/>
    <p:sldId id="370" r:id="rId16"/>
    <p:sldId id="357" r:id="rId17"/>
    <p:sldId id="263" r:id="rId18"/>
    <p:sldId id="352" r:id="rId19"/>
    <p:sldId id="276" r:id="rId20"/>
    <p:sldId id="363" r:id="rId21"/>
    <p:sldId id="364" r:id="rId22"/>
    <p:sldId id="379" r:id="rId23"/>
    <p:sldId id="378" r:id="rId24"/>
    <p:sldId id="377" r:id="rId25"/>
    <p:sldId id="259" r:id="rId26"/>
    <p:sldId id="264" r:id="rId27"/>
    <p:sldId id="265" r:id="rId28"/>
    <p:sldId id="375" r:id="rId29"/>
    <p:sldId id="262" r:id="rId30"/>
    <p:sldId id="267" r:id="rId31"/>
    <p:sldId id="261" r:id="rId32"/>
    <p:sldId id="266" r:id="rId33"/>
    <p:sldId id="380" r:id="rId34"/>
    <p:sldId id="383" r:id="rId35"/>
    <p:sldId id="374" r:id="rId36"/>
    <p:sldId id="277" r:id="rId37"/>
    <p:sldId id="373" r:id="rId38"/>
    <p:sldId id="356" r:id="rId39"/>
    <p:sldId id="361" r:id="rId40"/>
    <p:sldId id="362" r:id="rId41"/>
    <p:sldId id="278" r:id="rId42"/>
    <p:sldId id="384" r:id="rId43"/>
    <p:sldId id="279" r:id="rId44"/>
    <p:sldId id="280" r:id="rId45"/>
    <p:sldId id="281" r:id="rId46"/>
    <p:sldId id="272" r:id="rId47"/>
    <p:sldId id="273" r:id="rId48"/>
  </p:sldIdLst>
  <p:sldSz cx="12192000" cy="6858000"/>
  <p:notesSz cx="6858000" cy="9144000"/>
  <p:embeddedFontLst>
    <p:embeddedFont>
      <p:font typeface="Verdana Pro" panose="020B060403050404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78" roundtripDataSignature="AMtx7mj4ToYpOTtbCiFxeYClCn0aPfZbQ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3864"/>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BF0590-2F82-4084-925B-C8132056624B}" v="13" dt="2024-03-13T20:42:16.383"/>
    <p1510:client id="{7572A8FC-BFE2-4B33-B208-3CF78517E01D}" v="11" dt="2024-03-13T20:13:39.292"/>
    <p1510:client id="{D10727A8-B4C7-40FB-A07A-F64C9424F430}" v="821" dt="2024-03-14T18:33:43.9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30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84"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79" Type="http://schemas.openxmlformats.org/officeDocument/2006/relationships/presProps" Target="presProps.xml"/><Relationship Id="rId5" Type="http://schemas.openxmlformats.org/officeDocument/2006/relationships/slide" Target="slides/slide1.xml"/><Relationship Id="rId82"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font" Target="fonts/font2.fntdata"/><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83"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78" Type="http://customschemas.google.com/relationships/presentationmetadata" Target="metadata"/><Relationship Id="rId8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na A. Ferreira" userId="0e5ae3a1-1d8e-4287-827d-9050797fe4d3" providerId="ADAL" clId="{474F943F-6BC6-D144-9DBD-4BA591422ECD}"/>
    <pc:docChg chg="undo custSel addSld modSld">
      <pc:chgData name="Edna A. Ferreira" userId="0e5ae3a1-1d8e-4287-827d-9050797fe4d3" providerId="ADAL" clId="{474F943F-6BC6-D144-9DBD-4BA591422ECD}" dt="2024-03-12T15:22:42.207" v="572" actId="1076"/>
      <pc:docMkLst>
        <pc:docMk/>
      </pc:docMkLst>
      <pc:sldChg chg="modSp">
        <pc:chgData name="Edna A. Ferreira" userId="0e5ae3a1-1d8e-4287-827d-9050797fe4d3" providerId="ADAL" clId="{474F943F-6BC6-D144-9DBD-4BA591422ECD}" dt="2024-03-12T15:03:30.072" v="1" actId="14826"/>
        <pc:sldMkLst>
          <pc:docMk/>
          <pc:sldMk cId="0" sldId="256"/>
        </pc:sldMkLst>
        <pc:picChg chg="mod">
          <ac:chgData name="Edna A. Ferreira" userId="0e5ae3a1-1d8e-4287-827d-9050797fe4d3" providerId="ADAL" clId="{474F943F-6BC6-D144-9DBD-4BA591422ECD}" dt="2024-03-12T15:03:30.072" v="1" actId="14826"/>
          <ac:picMkLst>
            <pc:docMk/>
            <pc:sldMk cId="0" sldId="256"/>
            <ac:picMk id="6" creationId="{D38DCA89-15B5-9346-8932-CFD6E00A68DD}"/>
          </ac:picMkLst>
        </pc:picChg>
      </pc:sldChg>
      <pc:sldChg chg="modSp mod">
        <pc:chgData name="Edna A. Ferreira" userId="0e5ae3a1-1d8e-4287-827d-9050797fe4d3" providerId="ADAL" clId="{474F943F-6BC6-D144-9DBD-4BA591422ECD}" dt="2024-03-12T15:05:33.380" v="7" actId="20577"/>
        <pc:sldMkLst>
          <pc:docMk/>
          <pc:sldMk cId="511603118" sldId="327"/>
        </pc:sldMkLst>
        <pc:spChg chg="mod">
          <ac:chgData name="Edna A. Ferreira" userId="0e5ae3a1-1d8e-4287-827d-9050797fe4d3" providerId="ADAL" clId="{474F943F-6BC6-D144-9DBD-4BA591422ECD}" dt="2024-03-12T15:05:33.380" v="7" actId="20577"/>
          <ac:spMkLst>
            <pc:docMk/>
            <pc:sldMk cId="511603118" sldId="327"/>
            <ac:spMk id="4" creationId="{8AF6C529-AD8D-7F6D-BDD8-E7B916F98B21}"/>
          </ac:spMkLst>
        </pc:spChg>
      </pc:sldChg>
      <pc:sldChg chg="modSp">
        <pc:chgData name="Edna A. Ferreira" userId="0e5ae3a1-1d8e-4287-827d-9050797fe4d3" providerId="ADAL" clId="{474F943F-6BC6-D144-9DBD-4BA591422ECD}" dt="2024-03-12T15:03:18.051" v="0" actId="14826"/>
        <pc:sldMkLst>
          <pc:docMk/>
          <pc:sldMk cId="302689290" sldId="354"/>
        </pc:sldMkLst>
        <pc:picChg chg="mod">
          <ac:chgData name="Edna A. Ferreira" userId="0e5ae3a1-1d8e-4287-827d-9050797fe4d3" providerId="ADAL" clId="{474F943F-6BC6-D144-9DBD-4BA591422ECD}" dt="2024-03-12T15:03:18.051" v="0" actId="14826"/>
          <ac:picMkLst>
            <pc:docMk/>
            <pc:sldMk cId="302689290" sldId="354"/>
            <ac:picMk id="5" creationId="{45922D00-DBBF-2D4D-9400-43917ADC40CE}"/>
          </ac:picMkLst>
        </pc:picChg>
      </pc:sldChg>
      <pc:sldChg chg="addSp delSp modSp new mod setBg setClrOvrMap">
        <pc:chgData name="Edna A. Ferreira" userId="0e5ae3a1-1d8e-4287-827d-9050797fe4d3" providerId="ADAL" clId="{474F943F-6BC6-D144-9DBD-4BA591422ECD}" dt="2024-03-12T15:22:42.207" v="572" actId="1076"/>
        <pc:sldMkLst>
          <pc:docMk/>
          <pc:sldMk cId="3255909947" sldId="371"/>
        </pc:sldMkLst>
        <pc:spChg chg="mod">
          <ac:chgData name="Edna A. Ferreira" userId="0e5ae3a1-1d8e-4287-827d-9050797fe4d3" providerId="ADAL" clId="{474F943F-6BC6-D144-9DBD-4BA591422ECD}" dt="2024-03-12T15:20:59.524" v="505" actId="122"/>
          <ac:spMkLst>
            <pc:docMk/>
            <pc:sldMk cId="3255909947" sldId="371"/>
            <ac:spMk id="2" creationId="{2BAED0C1-739F-D745-ACC0-7AF6943250A8}"/>
          </ac:spMkLst>
        </pc:spChg>
        <pc:spChg chg="mod">
          <ac:chgData name="Edna A. Ferreira" userId="0e5ae3a1-1d8e-4287-827d-9050797fe4d3" providerId="ADAL" clId="{474F943F-6BC6-D144-9DBD-4BA591422ECD}" dt="2024-03-12T15:22:42.207" v="572" actId="1076"/>
          <ac:spMkLst>
            <pc:docMk/>
            <pc:sldMk cId="3255909947" sldId="371"/>
            <ac:spMk id="3" creationId="{72A7CE57-7AD1-C34B-B96D-F23833594B15}"/>
          </ac:spMkLst>
        </pc:spChg>
        <pc:spChg chg="add mod ord">
          <ac:chgData name="Edna A. Ferreira" userId="0e5ae3a1-1d8e-4287-827d-9050797fe4d3" providerId="ADAL" clId="{474F943F-6BC6-D144-9DBD-4BA591422ECD}" dt="2024-03-12T15:22:36.719" v="571" actId="27636"/>
          <ac:spMkLst>
            <pc:docMk/>
            <pc:sldMk cId="3255909947" sldId="371"/>
            <ac:spMk id="4" creationId="{3E4B408A-31C2-1740-B569-3FB7F3D92A24}"/>
          </ac:spMkLst>
        </pc:spChg>
        <pc:spChg chg="add del">
          <ac:chgData name="Edna A. Ferreira" userId="0e5ae3a1-1d8e-4287-827d-9050797fe4d3" providerId="ADAL" clId="{474F943F-6BC6-D144-9DBD-4BA591422ECD}" dt="2024-03-12T15:20:18.770" v="489" actId="26606"/>
          <ac:spMkLst>
            <pc:docMk/>
            <pc:sldMk cId="3255909947" sldId="371"/>
            <ac:spMk id="9" creationId="{8CA06CD6-90CA-4C45-856C-6771339E1E22}"/>
          </ac:spMkLst>
        </pc:spChg>
        <pc:spChg chg="add del">
          <ac:chgData name="Edna A. Ferreira" userId="0e5ae3a1-1d8e-4287-827d-9050797fe4d3" providerId="ADAL" clId="{474F943F-6BC6-D144-9DBD-4BA591422ECD}" dt="2024-03-12T15:20:18.751" v="488" actId="26606"/>
          <ac:spMkLst>
            <pc:docMk/>
            <pc:sldMk cId="3255909947" sldId="371"/>
            <ac:spMk id="16" creationId="{2A6B319F-86FE-4754-878E-06F0804D882B}"/>
          </ac:spMkLst>
        </pc:spChg>
        <pc:spChg chg="add del">
          <ac:chgData name="Edna A. Ferreira" userId="0e5ae3a1-1d8e-4287-827d-9050797fe4d3" providerId="ADAL" clId="{474F943F-6BC6-D144-9DBD-4BA591422ECD}" dt="2024-03-12T15:20:18.751" v="488" actId="26606"/>
          <ac:spMkLst>
            <pc:docMk/>
            <pc:sldMk cId="3255909947" sldId="371"/>
            <ac:spMk id="18" creationId="{DCF7D1B5-3477-499F-ACC5-2C8B07F4EDB3}"/>
          </ac:spMkLst>
        </pc:spChg>
        <pc:spChg chg="add">
          <ac:chgData name="Edna A. Ferreira" userId="0e5ae3a1-1d8e-4287-827d-9050797fe4d3" providerId="ADAL" clId="{474F943F-6BC6-D144-9DBD-4BA591422ECD}" dt="2024-03-12T15:20:18.770" v="489" actId="26606"/>
          <ac:spMkLst>
            <pc:docMk/>
            <pc:sldMk cId="3255909947" sldId="371"/>
            <ac:spMk id="20" creationId="{3F24A09B-713F-43FC-AB6E-B88083968522}"/>
          </ac:spMkLst>
        </pc:spChg>
        <pc:cxnChg chg="add del">
          <ac:chgData name="Edna A. Ferreira" userId="0e5ae3a1-1d8e-4287-827d-9050797fe4d3" providerId="ADAL" clId="{474F943F-6BC6-D144-9DBD-4BA591422ECD}" dt="2024-03-12T15:20:18.770" v="489" actId="26606"/>
          <ac:cxnSpMkLst>
            <pc:docMk/>
            <pc:sldMk cId="3255909947" sldId="371"/>
            <ac:cxnSpMk id="11" creationId="{5021601D-2758-4B15-A31C-FDA184C51B3A}"/>
          </ac:cxnSpMkLst>
        </pc:cxnChg>
        <pc:cxnChg chg="add">
          <ac:chgData name="Edna A. Ferreira" userId="0e5ae3a1-1d8e-4287-827d-9050797fe4d3" providerId="ADAL" clId="{474F943F-6BC6-D144-9DBD-4BA591422ECD}" dt="2024-03-12T15:20:18.770" v="489" actId="26606"/>
          <ac:cxnSpMkLst>
            <pc:docMk/>
            <pc:sldMk cId="3255909947" sldId="371"/>
            <ac:cxnSpMk id="21" creationId="{0B91AB35-C3B4-4B70-B3DD-13D63B7DA23D}"/>
          </ac:cxnSpMkLst>
        </pc:cxnChg>
      </pc:sldChg>
    </pc:docChg>
  </pc:docChgLst>
  <pc:docChgLst>
    <pc:chgData name="Juliane Liberto" userId="S::jlibert7@jh.edu::711e1a91-b9c3-49e9-9f19-0daa4d30318c" providerId="AD" clId="Web-{C121C033-5F85-4199-9F30-0D3FE85C182C}"/>
    <pc:docChg chg="delSld modSld">
      <pc:chgData name="Juliane Liberto" userId="S::jlibert7@jh.edu::711e1a91-b9c3-49e9-9f19-0daa4d30318c" providerId="AD" clId="Web-{C121C033-5F85-4199-9F30-0D3FE85C182C}" dt="2024-03-12T17:38:59.267" v="11"/>
      <pc:docMkLst>
        <pc:docMk/>
      </pc:docMkLst>
      <pc:sldChg chg="modSp del">
        <pc:chgData name="Juliane Liberto" userId="S::jlibert7@jh.edu::711e1a91-b9c3-49e9-9f19-0daa4d30318c" providerId="AD" clId="Web-{C121C033-5F85-4199-9F30-0D3FE85C182C}" dt="2024-03-12T17:38:59.267" v="11"/>
        <pc:sldMkLst>
          <pc:docMk/>
          <pc:sldMk cId="4180283621" sldId="372"/>
        </pc:sldMkLst>
        <pc:spChg chg="mod">
          <ac:chgData name="Juliane Liberto" userId="S::jlibert7@jh.edu::711e1a91-b9c3-49e9-9f19-0daa4d30318c" providerId="AD" clId="Web-{C121C033-5F85-4199-9F30-0D3FE85C182C}" dt="2024-03-12T17:38:57.939" v="10" actId="20577"/>
          <ac:spMkLst>
            <pc:docMk/>
            <pc:sldMk cId="4180283621" sldId="372"/>
            <ac:spMk id="3" creationId="{297D98AD-CBA0-605A-D0EF-0D0BFCD45CD1}"/>
          </ac:spMkLst>
        </pc:spChg>
      </pc:sldChg>
    </pc:docChg>
  </pc:docChgLst>
  <pc:docChgLst>
    <pc:chgData name="Estefan Santi" userId="S::esanti1@jh.edu::759ebb3e-7998-4be2-a2b5-d2012d9e874e" providerId="AD" clId="Web-{7572A8FC-BFE2-4B33-B208-3CF78517E01D}"/>
    <pc:docChg chg="addSld delSld modSld">
      <pc:chgData name="Estefan Santi" userId="S::esanti1@jh.edu::759ebb3e-7998-4be2-a2b5-d2012d9e874e" providerId="AD" clId="Web-{7572A8FC-BFE2-4B33-B208-3CF78517E01D}" dt="2024-03-13T20:13:39.292" v="9"/>
      <pc:docMkLst>
        <pc:docMk/>
      </pc:docMkLst>
      <pc:sldChg chg="modSp add del replId">
        <pc:chgData name="Estefan Santi" userId="S::esanti1@jh.edu::759ebb3e-7998-4be2-a2b5-d2012d9e874e" providerId="AD" clId="Web-{7572A8FC-BFE2-4B33-B208-3CF78517E01D}" dt="2024-03-13T20:13:39.292" v="9"/>
        <pc:sldMkLst>
          <pc:docMk/>
          <pc:sldMk cId="2367641464" sldId="389"/>
        </pc:sldMkLst>
        <pc:spChg chg="mod">
          <ac:chgData name="Estefan Santi" userId="S::esanti1@jh.edu::759ebb3e-7998-4be2-a2b5-d2012d9e874e" providerId="AD" clId="Web-{7572A8FC-BFE2-4B33-B208-3CF78517E01D}" dt="2024-03-13T20:13:35.698" v="8" actId="20577"/>
          <ac:spMkLst>
            <pc:docMk/>
            <pc:sldMk cId="2367641464" sldId="389"/>
            <ac:spMk id="2" creationId="{BF614A6D-F34B-C4EF-98DA-2F92EE6C91F6}"/>
          </ac:spMkLst>
        </pc:spChg>
      </pc:sldChg>
    </pc:docChg>
  </pc:docChgLst>
  <pc:docChgLst>
    <pc:chgData name="Nirvani Jairam" userId="S::njairam1@jh.edu::715b0218-d974-4254-b875-f72a490970ff" providerId="AD" clId="Web-{2DBF0590-2F82-4084-925B-C8132056624B}"/>
    <pc:docChg chg="modSld">
      <pc:chgData name="Nirvani Jairam" userId="S::njairam1@jh.edu::715b0218-d974-4254-b875-f72a490970ff" providerId="AD" clId="Web-{2DBF0590-2F82-4084-925B-C8132056624B}" dt="2024-03-13T20:42:16.383" v="14" actId="20577"/>
      <pc:docMkLst>
        <pc:docMk/>
      </pc:docMkLst>
      <pc:sldChg chg="modSp">
        <pc:chgData name="Nirvani Jairam" userId="S::njairam1@jh.edu::715b0218-d974-4254-b875-f72a490970ff" providerId="AD" clId="Web-{2DBF0590-2F82-4084-925B-C8132056624B}" dt="2024-03-13T20:42:16.383" v="14" actId="20577"/>
        <pc:sldMkLst>
          <pc:docMk/>
          <pc:sldMk cId="3463022641" sldId="352"/>
        </pc:sldMkLst>
        <pc:spChg chg="mod">
          <ac:chgData name="Nirvani Jairam" userId="S::njairam1@jh.edu::715b0218-d974-4254-b875-f72a490970ff" providerId="AD" clId="Web-{2DBF0590-2F82-4084-925B-C8132056624B}" dt="2024-03-13T20:41:52.632" v="5" actId="20577"/>
          <ac:spMkLst>
            <pc:docMk/>
            <pc:sldMk cId="3463022641" sldId="352"/>
            <ac:spMk id="2" creationId="{CE3EE237-CE41-C3BD-89CC-CE238D3CDFDB}"/>
          </ac:spMkLst>
        </pc:spChg>
        <pc:spChg chg="mod">
          <ac:chgData name="Nirvani Jairam" userId="S::njairam1@jh.edu::715b0218-d974-4254-b875-f72a490970ff" providerId="AD" clId="Web-{2DBF0590-2F82-4084-925B-C8132056624B}" dt="2024-03-13T20:41:35.381" v="3" actId="20577"/>
          <ac:spMkLst>
            <pc:docMk/>
            <pc:sldMk cId="3463022641" sldId="352"/>
            <ac:spMk id="156" creationId="{00000000-0000-0000-0000-000000000000}"/>
          </ac:spMkLst>
        </pc:spChg>
        <pc:spChg chg="mod">
          <ac:chgData name="Nirvani Jairam" userId="S::njairam1@jh.edu::715b0218-d974-4254-b875-f72a490970ff" providerId="AD" clId="Web-{2DBF0590-2F82-4084-925B-C8132056624B}" dt="2024-03-13T20:42:16.383" v="14" actId="20577"/>
          <ac:spMkLst>
            <pc:docMk/>
            <pc:sldMk cId="3463022641" sldId="352"/>
            <ac:spMk id="158" creationId="{00000000-0000-0000-0000-000000000000}"/>
          </ac:spMkLst>
        </pc:spChg>
        <pc:spChg chg="mod">
          <ac:chgData name="Nirvani Jairam" userId="S::njairam1@jh.edu::715b0218-d974-4254-b875-f72a490970ff" providerId="AD" clId="Web-{2DBF0590-2F82-4084-925B-C8132056624B}" dt="2024-03-13T20:42:03.070" v="7" actId="20577"/>
          <ac:spMkLst>
            <pc:docMk/>
            <pc:sldMk cId="3463022641" sldId="352"/>
            <ac:spMk id="159" creationId="{00000000-0000-0000-0000-000000000000}"/>
          </ac:spMkLst>
        </pc:spChg>
        <pc:spChg chg="mod">
          <ac:chgData name="Nirvani Jairam" userId="S::njairam1@jh.edu::715b0218-d974-4254-b875-f72a490970ff" providerId="AD" clId="Web-{2DBF0590-2F82-4084-925B-C8132056624B}" dt="2024-03-13T20:42:12.070" v="10" actId="20577"/>
          <ac:spMkLst>
            <pc:docMk/>
            <pc:sldMk cId="3463022641" sldId="352"/>
            <ac:spMk id="162" creationId="{00000000-0000-0000-0000-000000000000}"/>
          </ac:spMkLst>
        </pc:spChg>
        <pc:spChg chg="mod">
          <ac:chgData name="Nirvani Jairam" userId="S::njairam1@jh.edu::715b0218-d974-4254-b875-f72a490970ff" providerId="AD" clId="Web-{2DBF0590-2F82-4084-925B-C8132056624B}" dt="2024-03-13T20:42:10.805" v="9" actId="20577"/>
          <ac:spMkLst>
            <pc:docMk/>
            <pc:sldMk cId="3463022641" sldId="352"/>
            <ac:spMk id="163" creationId="{00000000-0000-0000-0000-000000000000}"/>
          </ac:spMkLst>
        </pc:spChg>
      </pc:sldChg>
    </pc:docChg>
  </pc:docChgLst>
  <pc:docChgLst>
    <pc:chgData name="Mark Allan Co Jacob" userId="S::mjacob60@jh.edu::cfed59b1-a68d-48ce-a000-160b75babfbe" providerId="AD" clId="Web-{42138E44-2C25-4156-9713-DECA3AF6FC1E}"/>
    <pc:docChg chg="addSld delSld modSld">
      <pc:chgData name="Mark Allan Co Jacob" userId="S::mjacob60@jh.edu::cfed59b1-a68d-48ce-a000-160b75babfbe" providerId="AD" clId="Web-{42138E44-2C25-4156-9713-DECA3AF6FC1E}" dt="2024-03-13T17:06:46.264" v="476" actId="20577"/>
      <pc:docMkLst>
        <pc:docMk/>
      </pc:docMkLst>
      <pc:sldChg chg="addSp delSp modSp">
        <pc:chgData name="Mark Allan Co Jacob" userId="S::mjacob60@jh.edu::cfed59b1-a68d-48ce-a000-160b75babfbe" providerId="AD" clId="Web-{42138E44-2C25-4156-9713-DECA3AF6FC1E}" dt="2024-03-13T16:59:15.973" v="62"/>
        <pc:sldMkLst>
          <pc:docMk/>
          <pc:sldMk cId="511603118" sldId="327"/>
        </pc:sldMkLst>
        <pc:spChg chg="mod ord">
          <ac:chgData name="Mark Allan Co Jacob" userId="S::mjacob60@jh.edu::cfed59b1-a68d-48ce-a000-160b75babfbe" providerId="AD" clId="Web-{42138E44-2C25-4156-9713-DECA3AF6FC1E}" dt="2024-03-13T16:59:15.973" v="62"/>
          <ac:spMkLst>
            <pc:docMk/>
            <pc:sldMk cId="511603118" sldId="327"/>
            <ac:spMk id="4" creationId="{8AF6C529-AD8D-7F6D-BDD8-E7B916F98B21}"/>
          </ac:spMkLst>
        </pc:spChg>
        <pc:spChg chg="mod">
          <ac:chgData name="Mark Allan Co Jacob" userId="S::mjacob60@jh.edu::cfed59b1-a68d-48ce-a000-160b75babfbe" providerId="AD" clId="Web-{42138E44-2C25-4156-9713-DECA3AF6FC1E}" dt="2024-03-13T16:59:15.973" v="62"/>
          <ac:spMkLst>
            <pc:docMk/>
            <pc:sldMk cId="511603118" sldId="327"/>
            <ac:spMk id="14" creationId="{FF0F2B59-BA95-E755-8EA7-1CD2123B3AB9}"/>
          </ac:spMkLst>
        </pc:spChg>
        <pc:spChg chg="del">
          <ac:chgData name="Mark Allan Co Jacob" userId="S::mjacob60@jh.edu::cfed59b1-a68d-48ce-a000-160b75babfbe" providerId="AD" clId="Web-{42138E44-2C25-4156-9713-DECA3AF6FC1E}" dt="2024-03-13T16:59:15.973" v="62"/>
          <ac:spMkLst>
            <pc:docMk/>
            <pc:sldMk cId="511603118" sldId="327"/>
            <ac:spMk id="19" creationId="{A2679492-7988-4050-9056-542444452411}"/>
          </ac:spMkLst>
        </pc:spChg>
        <pc:spChg chg="del">
          <ac:chgData name="Mark Allan Co Jacob" userId="S::mjacob60@jh.edu::cfed59b1-a68d-48ce-a000-160b75babfbe" providerId="AD" clId="Web-{42138E44-2C25-4156-9713-DECA3AF6FC1E}" dt="2024-03-13T16:59:15.973" v="62"/>
          <ac:spMkLst>
            <pc:docMk/>
            <pc:sldMk cId="511603118" sldId="327"/>
            <ac:spMk id="21" creationId="{B091B163-7D61-4891-ABCF-5C13D9C418D0}"/>
          </ac:spMkLst>
        </pc:spChg>
        <pc:spChg chg="add">
          <ac:chgData name="Mark Allan Co Jacob" userId="S::mjacob60@jh.edu::cfed59b1-a68d-48ce-a000-160b75babfbe" providerId="AD" clId="Web-{42138E44-2C25-4156-9713-DECA3AF6FC1E}" dt="2024-03-13T16:59:15.973" v="62"/>
          <ac:spMkLst>
            <pc:docMk/>
            <pc:sldMk cId="511603118" sldId="327"/>
            <ac:spMk id="28" creationId="{A2679492-7988-4050-9056-542444452411}"/>
          </ac:spMkLst>
        </pc:spChg>
        <pc:spChg chg="add">
          <ac:chgData name="Mark Allan Co Jacob" userId="S::mjacob60@jh.edu::cfed59b1-a68d-48ce-a000-160b75babfbe" providerId="AD" clId="Web-{42138E44-2C25-4156-9713-DECA3AF6FC1E}" dt="2024-03-13T16:59:15.973" v="62"/>
          <ac:spMkLst>
            <pc:docMk/>
            <pc:sldMk cId="511603118" sldId="327"/>
            <ac:spMk id="30" creationId="{B091B163-7D61-4891-ABCF-5C13D9C418D0}"/>
          </ac:spMkLst>
        </pc:spChg>
        <pc:picChg chg="del">
          <ac:chgData name="Mark Allan Co Jacob" userId="S::mjacob60@jh.edu::cfed59b1-a68d-48ce-a000-160b75babfbe" providerId="AD" clId="Web-{42138E44-2C25-4156-9713-DECA3AF6FC1E}" dt="2024-03-13T16:58:38.988" v="57"/>
          <ac:picMkLst>
            <pc:docMk/>
            <pc:sldMk cId="511603118" sldId="327"/>
            <ac:picMk id="2" creationId="{5A981F13-E2F4-2D35-D397-7A8BA6996709}"/>
          </ac:picMkLst>
        </pc:picChg>
        <pc:picChg chg="add mod">
          <ac:chgData name="Mark Allan Co Jacob" userId="S::mjacob60@jh.edu::cfed59b1-a68d-48ce-a000-160b75babfbe" providerId="AD" clId="Web-{42138E44-2C25-4156-9713-DECA3AF6FC1E}" dt="2024-03-13T16:59:15.973" v="62"/>
          <ac:picMkLst>
            <pc:docMk/>
            <pc:sldMk cId="511603118" sldId="327"/>
            <ac:picMk id="3" creationId="{9E3C1351-B60E-7D4D-2EB3-5A7E87314289}"/>
          </ac:picMkLst>
        </pc:picChg>
        <pc:cxnChg chg="del">
          <ac:chgData name="Mark Allan Co Jacob" userId="S::mjacob60@jh.edu::cfed59b1-a68d-48ce-a000-160b75babfbe" providerId="AD" clId="Web-{42138E44-2C25-4156-9713-DECA3AF6FC1E}" dt="2024-03-13T16:59:15.973" v="62"/>
          <ac:cxnSpMkLst>
            <pc:docMk/>
            <pc:sldMk cId="511603118" sldId="327"/>
            <ac:cxnSpMk id="23" creationId="{C49DA8F6-BCC1-4447-B54C-57856834B94B}"/>
          </ac:cxnSpMkLst>
        </pc:cxnChg>
        <pc:cxnChg chg="add">
          <ac:chgData name="Mark Allan Co Jacob" userId="S::mjacob60@jh.edu::cfed59b1-a68d-48ce-a000-160b75babfbe" providerId="AD" clId="Web-{42138E44-2C25-4156-9713-DECA3AF6FC1E}" dt="2024-03-13T16:59:15.973" v="62"/>
          <ac:cxnSpMkLst>
            <pc:docMk/>
            <pc:sldMk cId="511603118" sldId="327"/>
            <ac:cxnSpMk id="32" creationId="{C49DA8F6-BCC1-4447-B54C-57856834B94B}"/>
          </ac:cxnSpMkLst>
        </pc:cxnChg>
      </pc:sldChg>
      <pc:sldChg chg="addSp delSp modSp add replId">
        <pc:chgData name="Mark Allan Co Jacob" userId="S::mjacob60@jh.edu::cfed59b1-a68d-48ce-a000-160b75babfbe" providerId="AD" clId="Web-{42138E44-2C25-4156-9713-DECA3AF6FC1E}" dt="2024-03-13T17:06:46.264" v="476" actId="20577"/>
        <pc:sldMkLst>
          <pc:docMk/>
          <pc:sldMk cId="113654102" sldId="384"/>
        </pc:sldMkLst>
        <pc:spChg chg="mod ord">
          <ac:chgData name="Mark Allan Co Jacob" userId="S::mjacob60@jh.edu::cfed59b1-a68d-48ce-a000-160b75babfbe" providerId="AD" clId="Web-{42138E44-2C25-4156-9713-DECA3AF6FC1E}" dt="2024-03-13T17:06:46.264" v="476" actId="20577"/>
          <ac:spMkLst>
            <pc:docMk/>
            <pc:sldMk cId="113654102" sldId="384"/>
            <ac:spMk id="4" creationId="{8AF6C529-AD8D-7F6D-BDD8-E7B916F98B21}"/>
          </ac:spMkLst>
        </pc:spChg>
        <pc:spChg chg="mod">
          <ac:chgData name="Mark Allan Co Jacob" userId="S::mjacob60@jh.edu::cfed59b1-a68d-48ce-a000-160b75babfbe" providerId="AD" clId="Web-{42138E44-2C25-4156-9713-DECA3AF6FC1E}" dt="2024-03-13T17:03:05.322" v="401"/>
          <ac:spMkLst>
            <pc:docMk/>
            <pc:sldMk cId="113654102" sldId="384"/>
            <ac:spMk id="14" creationId="{FF0F2B59-BA95-E755-8EA7-1CD2123B3AB9}"/>
          </ac:spMkLst>
        </pc:spChg>
        <pc:spChg chg="add del">
          <ac:chgData name="Mark Allan Co Jacob" userId="S::mjacob60@jh.edu::cfed59b1-a68d-48ce-a000-160b75babfbe" providerId="AD" clId="Web-{42138E44-2C25-4156-9713-DECA3AF6FC1E}" dt="2024-03-13T17:03:05.322" v="401"/>
          <ac:spMkLst>
            <pc:docMk/>
            <pc:sldMk cId="113654102" sldId="384"/>
            <ac:spMk id="28" creationId="{A2679492-7988-4050-9056-542444452411}"/>
          </ac:spMkLst>
        </pc:spChg>
        <pc:spChg chg="add del">
          <ac:chgData name="Mark Allan Co Jacob" userId="S::mjacob60@jh.edu::cfed59b1-a68d-48ce-a000-160b75babfbe" providerId="AD" clId="Web-{42138E44-2C25-4156-9713-DECA3AF6FC1E}" dt="2024-03-13T17:03:05.322" v="401"/>
          <ac:spMkLst>
            <pc:docMk/>
            <pc:sldMk cId="113654102" sldId="384"/>
            <ac:spMk id="30" creationId="{B091B163-7D61-4891-ABCF-5C13D9C418D0}"/>
          </ac:spMkLst>
        </pc:spChg>
        <pc:spChg chg="add del">
          <ac:chgData name="Mark Allan Co Jacob" userId="S::mjacob60@jh.edu::cfed59b1-a68d-48ce-a000-160b75babfbe" providerId="AD" clId="Web-{42138E44-2C25-4156-9713-DECA3AF6FC1E}" dt="2024-03-13T17:03:05.322" v="400"/>
          <ac:spMkLst>
            <pc:docMk/>
            <pc:sldMk cId="113654102" sldId="384"/>
            <ac:spMk id="37" creationId="{327D73B4-9F5C-4A64-A179-51B9500CB8B5}"/>
          </ac:spMkLst>
        </pc:spChg>
        <pc:spChg chg="add del">
          <ac:chgData name="Mark Allan Co Jacob" userId="S::mjacob60@jh.edu::cfed59b1-a68d-48ce-a000-160b75babfbe" providerId="AD" clId="Web-{42138E44-2C25-4156-9713-DECA3AF6FC1E}" dt="2024-03-13T17:03:05.322" v="400"/>
          <ac:spMkLst>
            <pc:docMk/>
            <pc:sldMk cId="113654102" sldId="384"/>
            <ac:spMk id="39" creationId="{C1F06963-6374-4B48-844F-071A9BAAAE02}"/>
          </ac:spMkLst>
        </pc:spChg>
        <pc:spChg chg="add del">
          <ac:chgData name="Mark Allan Co Jacob" userId="S::mjacob60@jh.edu::cfed59b1-a68d-48ce-a000-160b75babfbe" providerId="AD" clId="Web-{42138E44-2C25-4156-9713-DECA3AF6FC1E}" dt="2024-03-13T17:03:05.322" v="400"/>
          <ac:spMkLst>
            <pc:docMk/>
            <pc:sldMk cId="113654102" sldId="384"/>
            <ac:spMk id="41" creationId="{6CB927A4-E432-4310-9CD5-E89FF5063179}"/>
          </ac:spMkLst>
        </pc:spChg>
        <pc:spChg chg="add del">
          <ac:chgData name="Mark Allan Co Jacob" userId="S::mjacob60@jh.edu::cfed59b1-a68d-48ce-a000-160b75babfbe" providerId="AD" clId="Web-{42138E44-2C25-4156-9713-DECA3AF6FC1E}" dt="2024-03-13T17:03:05.322" v="400"/>
          <ac:spMkLst>
            <pc:docMk/>
            <pc:sldMk cId="113654102" sldId="384"/>
            <ac:spMk id="43" creationId="{1453BF6C-B012-48B7-B4E8-6D7AC7C27D02}"/>
          </ac:spMkLst>
        </pc:spChg>
        <pc:spChg chg="add del">
          <ac:chgData name="Mark Allan Co Jacob" userId="S::mjacob60@jh.edu::cfed59b1-a68d-48ce-a000-160b75babfbe" providerId="AD" clId="Web-{42138E44-2C25-4156-9713-DECA3AF6FC1E}" dt="2024-03-13T17:03:05.322" v="400"/>
          <ac:spMkLst>
            <pc:docMk/>
            <pc:sldMk cId="113654102" sldId="384"/>
            <ac:spMk id="45" creationId="{E3020543-B24B-4EC4-8FFC-8DD88EEA91A8}"/>
          </ac:spMkLst>
        </pc:spChg>
        <pc:spChg chg="add">
          <ac:chgData name="Mark Allan Co Jacob" userId="S::mjacob60@jh.edu::cfed59b1-a68d-48ce-a000-160b75babfbe" providerId="AD" clId="Web-{42138E44-2C25-4156-9713-DECA3AF6FC1E}" dt="2024-03-13T17:03:05.322" v="401"/>
          <ac:spMkLst>
            <pc:docMk/>
            <pc:sldMk cId="113654102" sldId="384"/>
            <ac:spMk id="49" creationId="{2EB492CD-616E-47F8-933B-5E2D952A0593}"/>
          </ac:spMkLst>
        </pc:spChg>
        <pc:spChg chg="add">
          <ac:chgData name="Mark Allan Co Jacob" userId="S::mjacob60@jh.edu::cfed59b1-a68d-48ce-a000-160b75babfbe" providerId="AD" clId="Web-{42138E44-2C25-4156-9713-DECA3AF6FC1E}" dt="2024-03-13T17:03:05.322" v="401"/>
          <ac:spMkLst>
            <pc:docMk/>
            <pc:sldMk cId="113654102" sldId="384"/>
            <ac:spMk id="50" creationId="{59383CF9-23B5-4335-9B21-1791C4CF1C75}"/>
          </ac:spMkLst>
        </pc:spChg>
        <pc:spChg chg="add">
          <ac:chgData name="Mark Allan Co Jacob" userId="S::mjacob60@jh.edu::cfed59b1-a68d-48ce-a000-160b75babfbe" providerId="AD" clId="Web-{42138E44-2C25-4156-9713-DECA3AF6FC1E}" dt="2024-03-13T17:03:05.322" v="401"/>
          <ac:spMkLst>
            <pc:docMk/>
            <pc:sldMk cId="113654102" sldId="384"/>
            <ac:spMk id="51" creationId="{0007FE00-9498-4706-B255-6437B0252C02}"/>
          </ac:spMkLst>
        </pc:spChg>
        <pc:picChg chg="add mod">
          <ac:chgData name="Mark Allan Co Jacob" userId="S::mjacob60@jh.edu::cfed59b1-a68d-48ce-a000-160b75babfbe" providerId="AD" clId="Web-{42138E44-2C25-4156-9713-DECA3AF6FC1E}" dt="2024-03-13T17:03:05.322" v="401"/>
          <ac:picMkLst>
            <pc:docMk/>
            <pc:sldMk cId="113654102" sldId="384"/>
            <ac:picMk id="2" creationId="{F5EB7ECD-F520-A6FE-0CCD-D1C424093089}"/>
          </ac:picMkLst>
        </pc:picChg>
        <pc:picChg chg="del">
          <ac:chgData name="Mark Allan Co Jacob" userId="S::mjacob60@jh.edu::cfed59b1-a68d-48ce-a000-160b75babfbe" providerId="AD" clId="Web-{42138E44-2C25-4156-9713-DECA3AF6FC1E}" dt="2024-03-13T16:59:29.755" v="65"/>
          <ac:picMkLst>
            <pc:docMk/>
            <pc:sldMk cId="113654102" sldId="384"/>
            <ac:picMk id="3" creationId="{9E3C1351-B60E-7D4D-2EB3-5A7E87314289}"/>
          </ac:picMkLst>
        </pc:picChg>
        <pc:picChg chg="add mod">
          <ac:chgData name="Mark Allan Co Jacob" userId="S::mjacob60@jh.edu::cfed59b1-a68d-48ce-a000-160b75babfbe" providerId="AD" clId="Web-{42138E44-2C25-4156-9713-DECA3AF6FC1E}" dt="2024-03-13T17:05:37.653" v="473" actId="1076"/>
          <ac:picMkLst>
            <pc:docMk/>
            <pc:sldMk cId="113654102" sldId="384"/>
            <ac:picMk id="5" creationId="{B56DE746-4DA8-41E1-CCEC-14026AE00BED}"/>
          </ac:picMkLst>
        </pc:picChg>
        <pc:cxnChg chg="add del">
          <ac:chgData name="Mark Allan Co Jacob" userId="S::mjacob60@jh.edu::cfed59b1-a68d-48ce-a000-160b75babfbe" providerId="AD" clId="Web-{42138E44-2C25-4156-9713-DECA3AF6FC1E}" dt="2024-03-13T17:03:05.322" v="401"/>
          <ac:cxnSpMkLst>
            <pc:docMk/>
            <pc:sldMk cId="113654102" sldId="384"/>
            <ac:cxnSpMk id="32" creationId="{C49DA8F6-BCC1-4447-B54C-57856834B94B}"/>
          </ac:cxnSpMkLst>
        </pc:cxnChg>
        <pc:cxnChg chg="add del">
          <ac:chgData name="Mark Allan Co Jacob" userId="S::mjacob60@jh.edu::cfed59b1-a68d-48ce-a000-160b75babfbe" providerId="AD" clId="Web-{42138E44-2C25-4156-9713-DECA3AF6FC1E}" dt="2024-03-13T17:03:05.322" v="400"/>
          <ac:cxnSpMkLst>
            <pc:docMk/>
            <pc:sldMk cId="113654102" sldId="384"/>
            <ac:cxnSpMk id="47" creationId="{C49DA8F6-BCC1-4447-B54C-57856834B94B}"/>
          </ac:cxnSpMkLst>
        </pc:cxnChg>
      </pc:sldChg>
      <pc:sldChg chg="add del replId">
        <pc:chgData name="Mark Allan Co Jacob" userId="S::mjacob60@jh.edu::cfed59b1-a68d-48ce-a000-160b75babfbe" providerId="AD" clId="Web-{42138E44-2C25-4156-9713-DECA3AF6FC1E}" dt="2024-03-13T16:59:22.208" v="63"/>
        <pc:sldMkLst>
          <pc:docMk/>
          <pc:sldMk cId="1915303091" sldId="384"/>
        </pc:sldMkLst>
      </pc:sldChg>
    </pc:docChg>
  </pc:docChgLst>
  <pc:docChgLst>
    <pc:chgData name="Rodney Eric Williams" userId="2f4fed71-3ac0-41d9-8fb4-08fc8126db62" providerId="ADAL" clId="{D10727A8-B4C7-40FB-A07A-F64C9424F430}"/>
    <pc:docChg chg="undo redo custSel addSld delSld modSld sldOrd">
      <pc:chgData name="Rodney Eric Williams" userId="2f4fed71-3ac0-41d9-8fb4-08fc8126db62" providerId="ADAL" clId="{D10727A8-B4C7-40FB-A07A-F64C9424F430}" dt="2024-03-14T18:52:49.749" v="1179" actId="1076"/>
      <pc:docMkLst>
        <pc:docMk/>
      </pc:docMkLst>
      <pc:sldChg chg="modSp mod">
        <pc:chgData name="Rodney Eric Williams" userId="2f4fed71-3ac0-41d9-8fb4-08fc8126db62" providerId="ADAL" clId="{D10727A8-B4C7-40FB-A07A-F64C9424F430}" dt="2024-03-12T13:26:02.398" v="22" actId="20577"/>
        <pc:sldMkLst>
          <pc:docMk/>
          <pc:sldMk cId="0" sldId="256"/>
        </pc:sldMkLst>
        <pc:spChg chg="mod">
          <ac:chgData name="Rodney Eric Williams" userId="2f4fed71-3ac0-41d9-8fb4-08fc8126db62" providerId="ADAL" clId="{D10727A8-B4C7-40FB-A07A-F64C9424F430}" dt="2024-03-12T13:26:02.398" v="22" actId="20577"/>
          <ac:spMkLst>
            <pc:docMk/>
            <pc:sldMk cId="0" sldId="256"/>
            <ac:spMk id="95" creationId="{00000000-0000-0000-0000-000000000000}"/>
          </ac:spMkLst>
        </pc:spChg>
      </pc:sldChg>
      <pc:sldChg chg="modSp mod">
        <pc:chgData name="Rodney Eric Williams" userId="2f4fed71-3ac0-41d9-8fb4-08fc8126db62" providerId="ADAL" clId="{D10727A8-B4C7-40FB-A07A-F64C9424F430}" dt="2024-03-13T18:34:02.327" v="1008" actId="20577"/>
        <pc:sldMkLst>
          <pc:docMk/>
          <pc:sldMk cId="0" sldId="257"/>
        </pc:sldMkLst>
        <pc:spChg chg="mod">
          <ac:chgData name="Rodney Eric Williams" userId="2f4fed71-3ac0-41d9-8fb4-08fc8126db62" providerId="ADAL" clId="{D10727A8-B4C7-40FB-A07A-F64C9424F430}" dt="2024-03-13T18:34:02.327" v="1008" actId="20577"/>
          <ac:spMkLst>
            <pc:docMk/>
            <pc:sldMk cId="0" sldId="257"/>
            <ac:spMk id="103" creationId="{00000000-0000-0000-0000-000000000000}"/>
          </ac:spMkLst>
        </pc:spChg>
      </pc:sldChg>
      <pc:sldChg chg="modSp mod">
        <pc:chgData name="Rodney Eric Williams" userId="2f4fed71-3ac0-41d9-8fb4-08fc8126db62" providerId="ADAL" clId="{D10727A8-B4C7-40FB-A07A-F64C9424F430}" dt="2024-03-14T18:48:38.797" v="1176" actId="1076"/>
        <pc:sldMkLst>
          <pc:docMk/>
          <pc:sldMk cId="0" sldId="263"/>
        </pc:sldMkLst>
        <pc:spChg chg="mod">
          <ac:chgData name="Rodney Eric Williams" userId="2f4fed71-3ac0-41d9-8fb4-08fc8126db62" providerId="ADAL" clId="{D10727A8-B4C7-40FB-A07A-F64C9424F430}" dt="2024-03-14T18:48:38.797" v="1176" actId="1076"/>
          <ac:spMkLst>
            <pc:docMk/>
            <pc:sldMk cId="0" sldId="263"/>
            <ac:spMk id="144" creationId="{00000000-0000-0000-0000-000000000000}"/>
          </ac:spMkLst>
        </pc:spChg>
      </pc:sldChg>
      <pc:sldChg chg="modSp mod ord">
        <pc:chgData name="Rodney Eric Williams" userId="2f4fed71-3ac0-41d9-8fb4-08fc8126db62" providerId="ADAL" clId="{D10727A8-B4C7-40FB-A07A-F64C9424F430}" dt="2024-03-13T18:35:25.598" v="1021"/>
        <pc:sldMkLst>
          <pc:docMk/>
          <pc:sldMk cId="511603118" sldId="327"/>
        </pc:sldMkLst>
        <pc:spChg chg="mod">
          <ac:chgData name="Rodney Eric Williams" userId="2f4fed71-3ac0-41d9-8fb4-08fc8126db62" providerId="ADAL" clId="{D10727A8-B4C7-40FB-A07A-F64C9424F430}" dt="2024-03-12T13:25:38.362" v="7" actId="20577"/>
          <ac:spMkLst>
            <pc:docMk/>
            <pc:sldMk cId="511603118" sldId="327"/>
            <ac:spMk id="4" creationId="{8AF6C529-AD8D-7F6D-BDD8-E7B916F98B21}"/>
          </ac:spMkLst>
        </pc:spChg>
      </pc:sldChg>
      <pc:sldChg chg="del">
        <pc:chgData name="Rodney Eric Williams" userId="2f4fed71-3ac0-41d9-8fb4-08fc8126db62" providerId="ADAL" clId="{D10727A8-B4C7-40FB-A07A-F64C9424F430}" dt="2024-03-12T12:41:14.512" v="0" actId="47"/>
        <pc:sldMkLst>
          <pc:docMk/>
          <pc:sldMk cId="809038521" sldId="365"/>
        </pc:sldMkLst>
      </pc:sldChg>
      <pc:sldChg chg="del">
        <pc:chgData name="Rodney Eric Williams" userId="2f4fed71-3ac0-41d9-8fb4-08fc8126db62" providerId="ADAL" clId="{D10727A8-B4C7-40FB-A07A-F64C9424F430}" dt="2024-03-12T12:41:16.554" v="1" actId="47"/>
        <pc:sldMkLst>
          <pc:docMk/>
          <pc:sldMk cId="2308590784" sldId="366"/>
        </pc:sldMkLst>
      </pc:sldChg>
      <pc:sldChg chg="del">
        <pc:chgData name="Rodney Eric Williams" userId="2f4fed71-3ac0-41d9-8fb4-08fc8126db62" providerId="ADAL" clId="{D10727A8-B4C7-40FB-A07A-F64C9424F430}" dt="2024-03-12T12:41:17.968" v="2" actId="47"/>
        <pc:sldMkLst>
          <pc:docMk/>
          <pc:sldMk cId="3470824540" sldId="367"/>
        </pc:sldMkLst>
      </pc:sldChg>
      <pc:sldChg chg="del">
        <pc:chgData name="Rodney Eric Williams" userId="2f4fed71-3ac0-41d9-8fb4-08fc8126db62" providerId="ADAL" clId="{D10727A8-B4C7-40FB-A07A-F64C9424F430}" dt="2024-03-12T12:41:20.475" v="3" actId="47"/>
        <pc:sldMkLst>
          <pc:docMk/>
          <pc:sldMk cId="3666276914" sldId="368"/>
        </pc:sldMkLst>
      </pc:sldChg>
      <pc:sldChg chg="del">
        <pc:chgData name="Rodney Eric Williams" userId="2f4fed71-3ac0-41d9-8fb4-08fc8126db62" providerId="ADAL" clId="{D10727A8-B4C7-40FB-A07A-F64C9424F430}" dt="2024-03-12T12:41:23.122" v="4" actId="47"/>
        <pc:sldMkLst>
          <pc:docMk/>
          <pc:sldMk cId="3477974360" sldId="369"/>
        </pc:sldMkLst>
      </pc:sldChg>
      <pc:sldChg chg="del">
        <pc:chgData name="Rodney Eric Williams" userId="2f4fed71-3ac0-41d9-8fb4-08fc8126db62" providerId="ADAL" clId="{D10727A8-B4C7-40FB-A07A-F64C9424F430}" dt="2024-03-12T12:41:33.790" v="5" actId="47"/>
        <pc:sldMkLst>
          <pc:docMk/>
          <pc:sldMk cId="338472289" sldId="371"/>
        </pc:sldMkLst>
      </pc:sldChg>
      <pc:sldChg chg="addSp delSp add del setBg delDesignElem">
        <pc:chgData name="Rodney Eric Williams" userId="2f4fed71-3ac0-41d9-8fb4-08fc8126db62" providerId="ADAL" clId="{D10727A8-B4C7-40FB-A07A-F64C9424F430}" dt="2024-03-13T18:34:35.450" v="1014"/>
        <pc:sldMkLst>
          <pc:docMk/>
          <pc:sldMk cId="1033563155" sldId="371"/>
        </pc:sldMkLst>
        <pc:spChg chg="add del">
          <ac:chgData name="Rodney Eric Williams" userId="2f4fed71-3ac0-41d9-8fb4-08fc8126db62" providerId="ADAL" clId="{D10727A8-B4C7-40FB-A07A-F64C9424F430}" dt="2024-03-13T18:34:35.450" v="1014"/>
          <ac:spMkLst>
            <pc:docMk/>
            <pc:sldMk cId="1033563155" sldId="371"/>
            <ac:spMk id="20" creationId="{628D37FC-D3B1-E9A4-7FF5-0AEEDCC18B21}"/>
          </ac:spMkLst>
        </pc:spChg>
        <pc:cxnChg chg="add del">
          <ac:chgData name="Rodney Eric Williams" userId="2f4fed71-3ac0-41d9-8fb4-08fc8126db62" providerId="ADAL" clId="{D10727A8-B4C7-40FB-A07A-F64C9424F430}" dt="2024-03-13T18:34:35.450" v="1014"/>
          <ac:cxnSpMkLst>
            <pc:docMk/>
            <pc:sldMk cId="1033563155" sldId="371"/>
            <ac:cxnSpMk id="21" creationId="{45AB64D3-E9B3-8C1D-12B2-9C360D52F7C5}"/>
          </ac:cxnSpMkLst>
        </pc:cxnChg>
      </pc:sldChg>
      <pc:sldChg chg="add del ord">
        <pc:chgData name="Rodney Eric Williams" userId="2f4fed71-3ac0-41d9-8fb4-08fc8126db62" providerId="ADAL" clId="{D10727A8-B4C7-40FB-A07A-F64C9424F430}" dt="2024-03-13T18:35:06.890" v="1019"/>
        <pc:sldMkLst>
          <pc:docMk/>
          <pc:sldMk cId="3255909947" sldId="371"/>
        </pc:sldMkLst>
      </pc:sldChg>
      <pc:sldChg chg="new del">
        <pc:chgData name="Rodney Eric Williams" userId="2f4fed71-3ac0-41d9-8fb4-08fc8126db62" providerId="ADAL" clId="{D10727A8-B4C7-40FB-A07A-F64C9424F430}" dt="2024-03-13T17:10:45.902" v="68" actId="47"/>
        <pc:sldMkLst>
          <pc:docMk/>
          <pc:sldMk cId="81873616" sldId="385"/>
        </pc:sldMkLst>
      </pc:sldChg>
      <pc:sldChg chg="modSp new mod">
        <pc:chgData name="Rodney Eric Williams" userId="2f4fed71-3ac0-41d9-8fb4-08fc8126db62" providerId="ADAL" clId="{D10727A8-B4C7-40FB-A07A-F64C9424F430}" dt="2024-03-13T17:12:56.473" v="104" actId="5793"/>
        <pc:sldMkLst>
          <pc:docMk/>
          <pc:sldMk cId="437755265" sldId="385"/>
        </pc:sldMkLst>
        <pc:spChg chg="mod">
          <ac:chgData name="Rodney Eric Williams" userId="2f4fed71-3ac0-41d9-8fb4-08fc8126db62" providerId="ADAL" clId="{D10727A8-B4C7-40FB-A07A-F64C9424F430}" dt="2024-03-13T17:11:01.366" v="93" actId="20577"/>
          <ac:spMkLst>
            <pc:docMk/>
            <pc:sldMk cId="437755265" sldId="385"/>
            <ac:spMk id="2" creationId="{B2A1A861-3F8A-E1FD-4685-1B79E103D654}"/>
          </ac:spMkLst>
        </pc:spChg>
        <pc:spChg chg="mod">
          <ac:chgData name="Rodney Eric Williams" userId="2f4fed71-3ac0-41d9-8fb4-08fc8126db62" providerId="ADAL" clId="{D10727A8-B4C7-40FB-A07A-F64C9424F430}" dt="2024-03-13T17:12:56.473" v="104" actId="5793"/>
          <ac:spMkLst>
            <pc:docMk/>
            <pc:sldMk cId="437755265" sldId="385"/>
            <ac:spMk id="3" creationId="{08A542AD-7211-9C02-83FB-CADB5D26E9F2}"/>
          </ac:spMkLst>
        </pc:spChg>
      </pc:sldChg>
      <pc:sldChg chg="addSp delSp modSp new mod setBg">
        <pc:chgData name="Rodney Eric Williams" userId="2f4fed71-3ac0-41d9-8fb4-08fc8126db62" providerId="ADAL" clId="{D10727A8-B4C7-40FB-A07A-F64C9424F430}" dt="2024-03-13T17:33:08.084" v="892" actId="20577"/>
        <pc:sldMkLst>
          <pc:docMk/>
          <pc:sldMk cId="3553504683" sldId="386"/>
        </pc:sldMkLst>
        <pc:spChg chg="mod">
          <ac:chgData name="Rodney Eric Williams" userId="2f4fed71-3ac0-41d9-8fb4-08fc8126db62" providerId="ADAL" clId="{D10727A8-B4C7-40FB-A07A-F64C9424F430}" dt="2024-03-13T17:28:27.930" v="863" actId="26606"/>
          <ac:spMkLst>
            <pc:docMk/>
            <pc:sldMk cId="3553504683" sldId="386"/>
            <ac:spMk id="2" creationId="{F74F8A8E-23A7-F1F7-4930-370877660FDC}"/>
          </ac:spMkLst>
        </pc:spChg>
        <pc:spChg chg="mod">
          <ac:chgData name="Rodney Eric Williams" userId="2f4fed71-3ac0-41d9-8fb4-08fc8126db62" providerId="ADAL" clId="{D10727A8-B4C7-40FB-A07A-F64C9424F430}" dt="2024-03-13T17:33:08.084" v="892" actId="20577"/>
          <ac:spMkLst>
            <pc:docMk/>
            <pc:sldMk cId="3553504683" sldId="386"/>
            <ac:spMk id="3" creationId="{EB8346B0-C926-4481-96F6-A4F96ECE8560}"/>
          </ac:spMkLst>
        </pc:spChg>
        <pc:spChg chg="add del">
          <ac:chgData name="Rodney Eric Williams" userId="2f4fed71-3ac0-41d9-8fb4-08fc8126db62" providerId="ADAL" clId="{D10727A8-B4C7-40FB-A07A-F64C9424F430}" dt="2024-03-13T17:28:27.930" v="863" actId="26606"/>
          <ac:spMkLst>
            <pc:docMk/>
            <pc:sldMk cId="3553504683" sldId="386"/>
            <ac:spMk id="9" creationId="{C0763A76-9F1C-4FC5-82B7-DD475DA461B2}"/>
          </ac:spMkLst>
        </pc:spChg>
        <pc:spChg chg="add del">
          <ac:chgData name="Rodney Eric Williams" userId="2f4fed71-3ac0-41d9-8fb4-08fc8126db62" providerId="ADAL" clId="{D10727A8-B4C7-40FB-A07A-F64C9424F430}" dt="2024-03-13T17:28:27.930" v="863" actId="26606"/>
          <ac:spMkLst>
            <pc:docMk/>
            <pc:sldMk cId="3553504683" sldId="386"/>
            <ac:spMk id="11" creationId="{E81BF4F6-F2CF-4984-9D14-D6966D92F99F}"/>
          </ac:spMkLst>
        </pc:spChg>
        <pc:spChg chg="add">
          <ac:chgData name="Rodney Eric Williams" userId="2f4fed71-3ac0-41d9-8fb4-08fc8126db62" providerId="ADAL" clId="{D10727A8-B4C7-40FB-A07A-F64C9424F430}" dt="2024-03-13T17:28:27.930" v="863" actId="26606"/>
          <ac:spMkLst>
            <pc:docMk/>
            <pc:sldMk cId="3553504683" sldId="386"/>
            <ac:spMk id="16" creationId="{F13C74B1-5B17-4795-BED0-7140497B445A}"/>
          </ac:spMkLst>
        </pc:spChg>
        <pc:spChg chg="add">
          <ac:chgData name="Rodney Eric Williams" userId="2f4fed71-3ac0-41d9-8fb4-08fc8126db62" providerId="ADAL" clId="{D10727A8-B4C7-40FB-A07A-F64C9424F430}" dt="2024-03-13T17:28:27.930" v="863" actId="26606"/>
          <ac:spMkLst>
            <pc:docMk/>
            <pc:sldMk cId="3553504683" sldId="386"/>
            <ac:spMk id="18" creationId="{D4974D33-8DC5-464E-8C6D-BE58F0669C17}"/>
          </ac:spMkLst>
        </pc:spChg>
        <pc:picChg chg="add mod">
          <ac:chgData name="Rodney Eric Williams" userId="2f4fed71-3ac0-41d9-8fb4-08fc8126db62" providerId="ADAL" clId="{D10727A8-B4C7-40FB-A07A-F64C9424F430}" dt="2024-03-13T17:28:27.930" v="863" actId="26606"/>
          <ac:picMkLst>
            <pc:docMk/>
            <pc:sldMk cId="3553504683" sldId="386"/>
            <ac:picMk id="5" creationId="{1DDC4C76-4480-55D6-D2FA-5B591EC56EF3}"/>
          </ac:picMkLst>
        </pc:picChg>
      </pc:sldChg>
      <pc:sldChg chg="addSp delSp modSp new mod ord setBg addAnim setClrOvrMap">
        <pc:chgData name="Rodney Eric Williams" userId="2f4fed71-3ac0-41d9-8fb4-08fc8126db62" providerId="ADAL" clId="{D10727A8-B4C7-40FB-A07A-F64C9424F430}" dt="2024-03-14T18:52:49.749" v="1179" actId="1076"/>
        <pc:sldMkLst>
          <pc:docMk/>
          <pc:sldMk cId="440560509" sldId="387"/>
        </pc:sldMkLst>
        <pc:spChg chg="mod">
          <ac:chgData name="Rodney Eric Williams" userId="2f4fed71-3ac0-41d9-8fb4-08fc8126db62" providerId="ADAL" clId="{D10727A8-B4C7-40FB-A07A-F64C9424F430}" dt="2024-03-14T18:27:26.756" v="1051" actId="14100"/>
          <ac:spMkLst>
            <pc:docMk/>
            <pc:sldMk cId="440560509" sldId="387"/>
            <ac:spMk id="2" creationId="{6BB507E8-8019-9F5F-6478-C3E9C58B37D7}"/>
          </ac:spMkLst>
        </pc:spChg>
        <pc:spChg chg="mod">
          <ac:chgData name="Rodney Eric Williams" userId="2f4fed71-3ac0-41d9-8fb4-08fc8126db62" providerId="ADAL" clId="{D10727A8-B4C7-40FB-A07A-F64C9424F430}" dt="2024-03-14T18:46:03.352" v="1175" actId="113"/>
          <ac:spMkLst>
            <pc:docMk/>
            <pc:sldMk cId="440560509" sldId="387"/>
            <ac:spMk id="3" creationId="{440AD89D-1D4A-D119-BA62-A594D80209D4}"/>
          </ac:spMkLst>
        </pc:spChg>
        <pc:spChg chg="add mod">
          <ac:chgData name="Rodney Eric Williams" userId="2f4fed71-3ac0-41d9-8fb4-08fc8126db62" providerId="ADAL" clId="{D10727A8-B4C7-40FB-A07A-F64C9424F430}" dt="2024-03-14T18:35:51.876" v="1173" actId="20577"/>
          <ac:spMkLst>
            <pc:docMk/>
            <pc:sldMk cId="440560509" sldId="387"/>
            <ac:spMk id="6" creationId="{5339A237-E60D-8C40-3ABA-D20F7A3CF237}"/>
          </ac:spMkLst>
        </pc:spChg>
        <pc:spChg chg="add del">
          <ac:chgData name="Rodney Eric Williams" userId="2f4fed71-3ac0-41d9-8fb4-08fc8126db62" providerId="ADAL" clId="{D10727A8-B4C7-40FB-A07A-F64C9424F430}" dt="2024-03-13T17:18:44.394" v="562" actId="26606"/>
          <ac:spMkLst>
            <pc:docMk/>
            <pc:sldMk cId="440560509" sldId="387"/>
            <ac:spMk id="9" creationId="{B5A8AFA4-5C32-4100-9C6D-839A47E15FA0}"/>
          </ac:spMkLst>
        </pc:spChg>
        <pc:spChg chg="add del">
          <ac:chgData name="Rodney Eric Williams" userId="2f4fed71-3ac0-41d9-8fb4-08fc8126db62" providerId="ADAL" clId="{D10727A8-B4C7-40FB-A07A-F64C9424F430}" dt="2024-03-13T17:18:44.394" v="562" actId="26606"/>
          <ac:spMkLst>
            <pc:docMk/>
            <pc:sldMk cId="440560509" sldId="387"/>
            <ac:spMk id="11" creationId="{96B5F253-7949-47C2-9DBD-1570ECDA2296}"/>
          </ac:spMkLst>
        </pc:spChg>
        <pc:spChg chg="add del">
          <ac:chgData name="Rodney Eric Williams" userId="2f4fed71-3ac0-41d9-8fb4-08fc8126db62" providerId="ADAL" clId="{D10727A8-B4C7-40FB-A07A-F64C9424F430}" dt="2024-03-13T17:18:46.395" v="564" actId="26606"/>
          <ac:spMkLst>
            <pc:docMk/>
            <pc:sldMk cId="440560509" sldId="387"/>
            <ac:spMk id="13" creationId="{DC39DE25-0E4E-0AA7-0932-1D78C2372786}"/>
          </ac:spMkLst>
        </pc:spChg>
        <pc:spChg chg="add del">
          <ac:chgData name="Rodney Eric Williams" userId="2f4fed71-3ac0-41d9-8fb4-08fc8126db62" providerId="ADAL" clId="{D10727A8-B4C7-40FB-A07A-F64C9424F430}" dt="2024-03-13T17:18:46.395" v="564" actId="26606"/>
          <ac:spMkLst>
            <pc:docMk/>
            <pc:sldMk cId="440560509" sldId="387"/>
            <ac:spMk id="14" creationId="{AE3A741D-C19B-960A-5803-1C5887147820}"/>
          </ac:spMkLst>
        </pc:spChg>
        <pc:spChg chg="add del">
          <ac:chgData name="Rodney Eric Williams" userId="2f4fed71-3ac0-41d9-8fb4-08fc8126db62" providerId="ADAL" clId="{D10727A8-B4C7-40FB-A07A-F64C9424F430}" dt="2024-03-13T17:18:46.395" v="564" actId="26606"/>
          <ac:spMkLst>
            <pc:docMk/>
            <pc:sldMk cId="440560509" sldId="387"/>
            <ac:spMk id="15" creationId="{8D6EA299-0840-6DEA-E670-C49AEBC87E89}"/>
          </ac:spMkLst>
        </pc:spChg>
        <pc:spChg chg="add del">
          <ac:chgData name="Rodney Eric Williams" userId="2f4fed71-3ac0-41d9-8fb4-08fc8126db62" providerId="ADAL" clId="{D10727A8-B4C7-40FB-A07A-F64C9424F430}" dt="2024-03-13T17:18:46.395" v="564" actId="26606"/>
          <ac:spMkLst>
            <pc:docMk/>
            <pc:sldMk cId="440560509" sldId="387"/>
            <ac:spMk id="16" creationId="{9C3A50E9-9119-7BC3-083B-2D84CCC78E47}"/>
          </ac:spMkLst>
        </pc:spChg>
        <pc:spChg chg="add">
          <ac:chgData name="Rodney Eric Williams" userId="2f4fed71-3ac0-41d9-8fb4-08fc8126db62" providerId="ADAL" clId="{D10727A8-B4C7-40FB-A07A-F64C9424F430}" dt="2024-03-13T17:18:46.404" v="565" actId="26606"/>
          <ac:spMkLst>
            <pc:docMk/>
            <pc:sldMk cId="440560509" sldId="387"/>
            <ac:spMk id="18" creationId="{0671A8AE-40A1-4631-A6B8-581AFF065482}"/>
          </ac:spMkLst>
        </pc:spChg>
        <pc:spChg chg="add">
          <ac:chgData name="Rodney Eric Williams" userId="2f4fed71-3ac0-41d9-8fb4-08fc8126db62" providerId="ADAL" clId="{D10727A8-B4C7-40FB-A07A-F64C9424F430}" dt="2024-03-13T17:18:46.404" v="565" actId="26606"/>
          <ac:spMkLst>
            <pc:docMk/>
            <pc:sldMk cId="440560509" sldId="387"/>
            <ac:spMk id="19" creationId="{AB58EF07-17C2-48CF-ABB0-EEF1F17CB8F0}"/>
          </ac:spMkLst>
        </pc:spChg>
        <pc:spChg chg="add">
          <ac:chgData name="Rodney Eric Williams" userId="2f4fed71-3ac0-41d9-8fb4-08fc8126db62" providerId="ADAL" clId="{D10727A8-B4C7-40FB-A07A-F64C9424F430}" dt="2024-03-13T17:18:46.404" v="565" actId="26606"/>
          <ac:spMkLst>
            <pc:docMk/>
            <pc:sldMk cId="440560509" sldId="387"/>
            <ac:spMk id="20" creationId="{AF2F604E-43BE-4DC3-B983-E071523364F8}"/>
          </ac:spMkLst>
        </pc:spChg>
        <pc:spChg chg="add">
          <ac:chgData name="Rodney Eric Williams" userId="2f4fed71-3ac0-41d9-8fb4-08fc8126db62" providerId="ADAL" clId="{D10727A8-B4C7-40FB-A07A-F64C9424F430}" dt="2024-03-13T17:18:46.404" v="565" actId="26606"/>
          <ac:spMkLst>
            <pc:docMk/>
            <pc:sldMk cId="440560509" sldId="387"/>
            <ac:spMk id="21" creationId="{08C9B587-E65E-4B52-B37C-ABEBB6E87928}"/>
          </ac:spMkLst>
        </pc:spChg>
        <pc:picChg chg="add mod ord">
          <ac:chgData name="Rodney Eric Williams" userId="2f4fed71-3ac0-41d9-8fb4-08fc8126db62" providerId="ADAL" clId="{D10727A8-B4C7-40FB-A07A-F64C9424F430}" dt="2024-03-14T18:29:55.012" v="1076" actId="1076"/>
          <ac:picMkLst>
            <pc:docMk/>
            <pc:sldMk cId="440560509" sldId="387"/>
            <ac:picMk id="4" creationId="{A96A7114-205D-3FB5-B0A0-FA6257D2F6D6}"/>
          </ac:picMkLst>
        </pc:picChg>
        <pc:picChg chg="add mod">
          <ac:chgData name="Rodney Eric Williams" userId="2f4fed71-3ac0-41d9-8fb4-08fc8126db62" providerId="ADAL" clId="{D10727A8-B4C7-40FB-A07A-F64C9424F430}" dt="2024-03-14T18:52:49.749" v="1179" actId="1076"/>
          <ac:picMkLst>
            <pc:docMk/>
            <pc:sldMk cId="440560509" sldId="387"/>
            <ac:picMk id="5" creationId="{A800CA7E-FB7E-54CB-A955-3478907337F8}"/>
          </ac:picMkLst>
        </pc:picChg>
      </pc:sldChg>
      <pc:sldChg chg="addSp delSp modSp add mod">
        <pc:chgData name="Rodney Eric Williams" userId="2f4fed71-3ac0-41d9-8fb4-08fc8126db62" providerId="ADAL" clId="{D10727A8-B4C7-40FB-A07A-F64C9424F430}" dt="2024-03-13T19:46:26.937" v="1045" actId="20577"/>
        <pc:sldMkLst>
          <pc:docMk/>
          <pc:sldMk cId="1297250946" sldId="388"/>
        </pc:sldMkLst>
        <pc:spChg chg="mod">
          <ac:chgData name="Rodney Eric Williams" userId="2f4fed71-3ac0-41d9-8fb4-08fc8126db62" providerId="ADAL" clId="{D10727A8-B4C7-40FB-A07A-F64C9424F430}" dt="2024-03-13T19:46:26.937" v="1045" actId="20577"/>
          <ac:spMkLst>
            <pc:docMk/>
            <pc:sldMk cId="1297250946" sldId="388"/>
            <ac:spMk id="109" creationId="{CF17C1EA-DF53-5FA5-F58E-542C7F326DAF}"/>
          </ac:spMkLst>
        </pc:spChg>
        <pc:spChg chg="mod">
          <ac:chgData name="Rodney Eric Williams" userId="2f4fed71-3ac0-41d9-8fb4-08fc8126db62" providerId="ADAL" clId="{D10727A8-B4C7-40FB-A07A-F64C9424F430}" dt="2024-03-13T19:31:58.468" v="1029" actId="20577"/>
          <ac:spMkLst>
            <pc:docMk/>
            <pc:sldMk cId="1297250946" sldId="388"/>
            <ac:spMk id="110" creationId="{04DBA295-3A90-9D65-D3E6-7CD66FD05609}"/>
          </ac:spMkLst>
        </pc:spChg>
        <pc:picChg chg="add del mod">
          <ac:chgData name="Rodney Eric Williams" userId="2f4fed71-3ac0-41d9-8fb4-08fc8126db62" providerId="ADAL" clId="{D10727A8-B4C7-40FB-A07A-F64C9424F430}" dt="2024-03-13T19:32:46.289" v="1034" actId="478"/>
          <ac:picMkLst>
            <pc:docMk/>
            <pc:sldMk cId="1297250946" sldId="388"/>
            <ac:picMk id="3" creationId="{982B3696-B1C1-18DD-B309-B2704A34077B}"/>
          </ac:picMkLst>
        </pc:picChg>
        <pc:picChg chg="add mod">
          <ac:chgData name="Rodney Eric Williams" userId="2f4fed71-3ac0-41d9-8fb4-08fc8126db62" providerId="ADAL" clId="{D10727A8-B4C7-40FB-A07A-F64C9424F430}" dt="2024-03-13T19:33:09.933" v="1039" actId="1076"/>
          <ac:picMkLst>
            <pc:docMk/>
            <pc:sldMk cId="1297250946" sldId="388"/>
            <ac:picMk id="5" creationId="{4115CD53-6081-0D74-8684-86D30E2A00E2}"/>
          </ac:picMkLst>
        </pc:picChg>
        <pc:picChg chg="add mod">
          <ac:chgData name="Rodney Eric Williams" userId="2f4fed71-3ac0-41d9-8fb4-08fc8126db62" providerId="ADAL" clId="{D10727A8-B4C7-40FB-A07A-F64C9424F430}" dt="2024-03-13T19:33:46.510" v="1043" actId="1076"/>
          <ac:picMkLst>
            <pc:docMk/>
            <pc:sldMk cId="1297250946" sldId="388"/>
            <ac:picMk id="7" creationId="{8D999E42-9691-66B0-CD5F-0B1F9A77D578}"/>
          </ac:picMkLst>
        </pc:picChg>
        <pc:picChg chg="mod">
          <ac:chgData name="Rodney Eric Williams" userId="2f4fed71-3ac0-41d9-8fb4-08fc8126db62" providerId="ADAL" clId="{D10727A8-B4C7-40FB-A07A-F64C9424F430}" dt="2024-03-13T19:32:57.546" v="1038" actId="1076"/>
          <ac:picMkLst>
            <pc:docMk/>
            <pc:sldMk cId="1297250946" sldId="388"/>
            <ac:picMk id="108" creationId="{0BB78E2A-8488-9D59-5D83-6DB0A3796408}"/>
          </ac:picMkLst>
        </pc:picChg>
      </pc:sldChg>
      <pc:sldChg chg="new del">
        <pc:chgData name="Rodney Eric Williams" userId="2f4fed71-3ac0-41d9-8fb4-08fc8126db62" providerId="ADAL" clId="{D10727A8-B4C7-40FB-A07A-F64C9424F430}" dt="2024-03-13T17:38:32.596" v="918" actId="47"/>
        <pc:sldMkLst>
          <pc:docMk/>
          <pc:sldMk cId="3433720679" sldId="388"/>
        </pc:sldMkLst>
      </pc:sldChg>
      <pc:sldChg chg="new add del">
        <pc:chgData name="Rodney Eric Williams" userId="2f4fed71-3ac0-41d9-8fb4-08fc8126db62" providerId="ADAL" clId="{D10727A8-B4C7-40FB-A07A-F64C9424F430}" dt="2024-03-13T18:34:40.306" v="1016" actId="680"/>
        <pc:sldMkLst>
          <pc:docMk/>
          <pc:sldMk cId="939567187" sldId="389"/>
        </pc:sldMkLst>
      </pc:sldChg>
    </pc:docChg>
  </pc:docChgLst>
  <pc:docChgLst>
    <pc:chgData name="Nirvani Jairam" userId="S::njairam1@jh.edu::715b0218-d974-4254-b875-f72a490970ff" providerId="AD" clId="Web-{05E3EF41-4871-48DB-8165-3B5BCF684077}"/>
    <pc:docChg chg="modSld">
      <pc:chgData name="Nirvani Jairam" userId="S::njairam1@jh.edu::715b0218-d974-4254-b875-f72a490970ff" providerId="AD" clId="Web-{05E3EF41-4871-48DB-8165-3B5BCF684077}" dt="2024-03-13T15:10:36.015" v="8" actId="20577"/>
      <pc:docMkLst>
        <pc:docMk/>
      </pc:docMkLst>
      <pc:sldChg chg="modSp">
        <pc:chgData name="Nirvani Jairam" userId="S::njairam1@jh.edu::715b0218-d974-4254-b875-f72a490970ff" providerId="AD" clId="Web-{05E3EF41-4871-48DB-8165-3B5BCF684077}" dt="2024-03-13T15:10:36.015" v="8" actId="20577"/>
        <pc:sldMkLst>
          <pc:docMk/>
          <pc:sldMk cId="0" sldId="258"/>
        </pc:sldMkLst>
        <pc:spChg chg="mod">
          <ac:chgData name="Nirvani Jairam" userId="S::njairam1@jh.edu::715b0218-d974-4254-b875-f72a490970ff" providerId="AD" clId="Web-{05E3EF41-4871-48DB-8165-3B5BCF684077}" dt="2024-03-13T15:10:36.015" v="8" actId="20577"/>
          <ac:spMkLst>
            <pc:docMk/>
            <pc:sldMk cId="0" sldId="258"/>
            <ac:spMk id="110" creationId="{00000000-0000-0000-0000-000000000000}"/>
          </ac:spMkLst>
        </pc:spChg>
      </pc:sldChg>
    </pc:docChg>
  </pc:docChgLst>
  <pc:docChgLst>
    <pc:chgData name="Nirvani Jairam" userId="S::njairam1@jh.edu::715b0218-d974-4254-b875-f72a490970ff" providerId="AD" clId="Web-{5366EB40-218D-4C7C-A750-94CE7A835B9F}"/>
    <pc:docChg chg="modSld">
      <pc:chgData name="Nirvani Jairam" userId="S::njairam1@jh.edu::715b0218-d974-4254-b875-f72a490970ff" providerId="AD" clId="Web-{5366EB40-218D-4C7C-A750-94CE7A835B9F}" dt="2024-03-13T15:10:53.828" v="3" actId="20577"/>
      <pc:docMkLst>
        <pc:docMk/>
      </pc:docMkLst>
      <pc:sldChg chg="modSp">
        <pc:chgData name="Nirvani Jairam" userId="S::njairam1@jh.edu::715b0218-d974-4254-b875-f72a490970ff" providerId="AD" clId="Web-{5366EB40-218D-4C7C-A750-94CE7A835B9F}" dt="2024-03-13T15:10:53.828" v="3" actId="20577"/>
        <pc:sldMkLst>
          <pc:docMk/>
          <pc:sldMk cId="0" sldId="258"/>
        </pc:sldMkLst>
        <pc:spChg chg="mod">
          <ac:chgData name="Nirvani Jairam" userId="S::njairam1@jh.edu::715b0218-d974-4254-b875-f72a490970ff" providerId="AD" clId="Web-{5366EB40-218D-4C7C-A750-94CE7A835B9F}" dt="2024-03-13T15:10:53.828" v="3" actId="20577"/>
          <ac:spMkLst>
            <pc:docMk/>
            <pc:sldMk cId="0" sldId="258"/>
            <ac:spMk id="110" creationId="{00000000-0000-0000-0000-000000000000}"/>
          </ac:spMkLst>
        </pc:spChg>
      </pc:sldChg>
    </pc:docChg>
  </pc:docChgLst>
  <pc:docChgLst>
    <pc:chgData name="Ying-Yu (Ashley) Chen" userId="S::ychen401@jh.edu::ef2d144e-3c46-4c0c-ac17-76a2a79680c9" providerId="AD" clId="Web-{F892323C-BFD2-4C19-8045-7262E7684BA5}"/>
    <pc:docChg chg="addSld delSld modSld">
      <pc:chgData name="Ying-Yu (Ashley) Chen" userId="S::ychen401@jh.edu::ef2d144e-3c46-4c0c-ac17-76a2a79680c9" providerId="AD" clId="Web-{F892323C-BFD2-4C19-8045-7262E7684BA5}" dt="2024-03-13T01:09:37.184" v="683" actId="14100"/>
      <pc:docMkLst>
        <pc:docMk/>
      </pc:docMkLst>
      <pc:sldChg chg="add">
        <pc:chgData name="Ying-Yu (Ashley) Chen" userId="S::ychen401@jh.edu::ef2d144e-3c46-4c0c-ac17-76a2a79680c9" providerId="AD" clId="Web-{F892323C-BFD2-4C19-8045-7262E7684BA5}" dt="2024-03-13T00:28:39.048" v="113"/>
        <pc:sldMkLst>
          <pc:docMk/>
          <pc:sldMk cId="118534194" sldId="259"/>
        </pc:sldMkLst>
      </pc:sldChg>
      <pc:sldChg chg="modSp add">
        <pc:chgData name="Ying-Yu (Ashley) Chen" userId="S::ychen401@jh.edu::ef2d144e-3c46-4c0c-ac17-76a2a79680c9" providerId="AD" clId="Web-{F892323C-BFD2-4C19-8045-7262E7684BA5}" dt="2024-03-13T01:09:37.184" v="683" actId="14100"/>
        <pc:sldMkLst>
          <pc:docMk/>
          <pc:sldMk cId="1083490887" sldId="261"/>
        </pc:sldMkLst>
        <pc:spChg chg="mod">
          <ac:chgData name="Ying-Yu (Ashley) Chen" userId="S::ychen401@jh.edu::ef2d144e-3c46-4c0c-ac17-76a2a79680c9" providerId="AD" clId="Web-{F892323C-BFD2-4C19-8045-7262E7684BA5}" dt="2024-03-13T01:09:37.184" v="683" actId="14100"/>
          <ac:spMkLst>
            <pc:docMk/>
            <pc:sldMk cId="1083490887" sldId="261"/>
            <ac:spMk id="3" creationId="{094BF86F-4842-931D-9A8C-F911B4AA3F93}"/>
          </ac:spMkLst>
        </pc:spChg>
      </pc:sldChg>
      <pc:sldChg chg="modSp add">
        <pc:chgData name="Ying-Yu (Ashley) Chen" userId="S::ychen401@jh.edu::ef2d144e-3c46-4c0c-ac17-76a2a79680c9" providerId="AD" clId="Web-{F892323C-BFD2-4C19-8045-7262E7684BA5}" dt="2024-03-13T01:09:25.356" v="681" actId="14100"/>
        <pc:sldMkLst>
          <pc:docMk/>
          <pc:sldMk cId="2092490447" sldId="262"/>
        </pc:sldMkLst>
        <pc:spChg chg="mod">
          <ac:chgData name="Ying-Yu (Ashley) Chen" userId="S::ychen401@jh.edu::ef2d144e-3c46-4c0c-ac17-76a2a79680c9" providerId="AD" clId="Web-{F892323C-BFD2-4C19-8045-7262E7684BA5}" dt="2024-03-13T01:09:25.356" v="681" actId="14100"/>
          <ac:spMkLst>
            <pc:docMk/>
            <pc:sldMk cId="2092490447" sldId="262"/>
            <ac:spMk id="3" creationId="{0486C5C2-2498-5DEC-93F4-3CA1BD081F8F}"/>
          </ac:spMkLst>
        </pc:spChg>
      </pc:sldChg>
      <pc:sldChg chg="add">
        <pc:chgData name="Ying-Yu (Ashley) Chen" userId="S::ychen401@jh.edu::ef2d144e-3c46-4c0c-ac17-76a2a79680c9" providerId="AD" clId="Web-{F892323C-BFD2-4C19-8045-7262E7684BA5}" dt="2024-03-13T00:28:38.892" v="112"/>
        <pc:sldMkLst>
          <pc:docMk/>
          <pc:sldMk cId="389216527" sldId="264"/>
        </pc:sldMkLst>
      </pc:sldChg>
      <pc:sldChg chg="modSp add">
        <pc:chgData name="Ying-Yu (Ashley) Chen" userId="S::ychen401@jh.edu::ef2d144e-3c46-4c0c-ac17-76a2a79680c9" providerId="AD" clId="Web-{F892323C-BFD2-4C19-8045-7262E7684BA5}" dt="2024-03-13T01:09:12.543" v="679" actId="20577"/>
        <pc:sldMkLst>
          <pc:docMk/>
          <pc:sldMk cId="2487406295" sldId="265"/>
        </pc:sldMkLst>
        <pc:spChg chg="mod">
          <ac:chgData name="Ying-Yu (Ashley) Chen" userId="S::ychen401@jh.edu::ef2d144e-3c46-4c0c-ac17-76a2a79680c9" providerId="AD" clId="Web-{F892323C-BFD2-4C19-8045-7262E7684BA5}" dt="2024-03-13T01:09:12.543" v="679" actId="20577"/>
          <ac:spMkLst>
            <pc:docMk/>
            <pc:sldMk cId="2487406295" sldId="265"/>
            <ac:spMk id="10" creationId="{3D654D4A-CEF0-09F2-1373-3273200616B4}"/>
          </ac:spMkLst>
        </pc:spChg>
        <pc:spChg chg="mod">
          <ac:chgData name="Ying-Yu (Ashley) Chen" userId="S::ychen401@jh.edu::ef2d144e-3c46-4c0c-ac17-76a2a79680c9" providerId="AD" clId="Web-{F892323C-BFD2-4C19-8045-7262E7684BA5}" dt="2024-03-13T01:08:36.417" v="674" actId="14100"/>
          <ac:spMkLst>
            <pc:docMk/>
            <pc:sldMk cId="2487406295" sldId="265"/>
            <ac:spMk id="11" creationId="{C1932CA6-261F-CC99-860C-42AC08F2C713}"/>
          </ac:spMkLst>
        </pc:spChg>
      </pc:sldChg>
      <pc:sldChg chg="add">
        <pc:chgData name="Ying-Yu (Ashley) Chen" userId="S::ychen401@jh.edu::ef2d144e-3c46-4c0c-ac17-76a2a79680c9" providerId="AD" clId="Web-{F892323C-BFD2-4C19-8045-7262E7684BA5}" dt="2024-03-13T00:28:38.017" v="106"/>
        <pc:sldMkLst>
          <pc:docMk/>
          <pc:sldMk cId="1180541314" sldId="266"/>
        </pc:sldMkLst>
      </pc:sldChg>
      <pc:sldChg chg="modSp add">
        <pc:chgData name="Ying-Yu (Ashley) Chen" userId="S::ychen401@jh.edu::ef2d144e-3c46-4c0c-ac17-76a2a79680c9" providerId="AD" clId="Web-{F892323C-BFD2-4C19-8045-7262E7684BA5}" dt="2024-03-13T01:09:31.465" v="682" actId="14100"/>
        <pc:sldMkLst>
          <pc:docMk/>
          <pc:sldMk cId="1707827588" sldId="267"/>
        </pc:sldMkLst>
        <pc:spChg chg="mod">
          <ac:chgData name="Ying-Yu (Ashley) Chen" userId="S::ychen401@jh.edu::ef2d144e-3c46-4c0c-ac17-76a2a79680c9" providerId="AD" clId="Web-{F892323C-BFD2-4C19-8045-7262E7684BA5}" dt="2024-03-13T01:09:31.465" v="682" actId="14100"/>
          <ac:spMkLst>
            <pc:docMk/>
            <pc:sldMk cId="1707827588" sldId="267"/>
            <ac:spMk id="3" creationId="{094BF86F-4842-931D-9A8C-F911B4AA3F93}"/>
          </ac:spMkLst>
        </pc:spChg>
      </pc:sldChg>
      <pc:sldChg chg="add del">
        <pc:chgData name="Ying-Yu (Ashley) Chen" userId="S::ychen401@jh.edu::ef2d144e-3c46-4c0c-ac17-76a2a79680c9" providerId="AD" clId="Web-{F892323C-BFD2-4C19-8045-7262E7684BA5}" dt="2024-03-13T00:37:27.785" v="273"/>
        <pc:sldMkLst>
          <pc:docMk/>
          <pc:sldMk cId="767368892" sldId="268"/>
        </pc:sldMkLst>
      </pc:sldChg>
      <pc:sldChg chg="add del">
        <pc:chgData name="Ying-Yu (Ashley) Chen" userId="S::ychen401@jh.edu::ef2d144e-3c46-4c0c-ac17-76a2a79680c9" providerId="AD" clId="Web-{F892323C-BFD2-4C19-8045-7262E7684BA5}" dt="2024-03-13T00:37:42.661" v="276"/>
        <pc:sldMkLst>
          <pc:docMk/>
          <pc:sldMk cId="499081414" sldId="270"/>
        </pc:sldMkLst>
      </pc:sldChg>
      <pc:sldChg chg="modSp">
        <pc:chgData name="Ying-Yu (Ashley) Chen" userId="S::ychen401@jh.edu::ef2d144e-3c46-4c0c-ac17-76a2a79680c9" providerId="AD" clId="Web-{F892323C-BFD2-4C19-8045-7262E7684BA5}" dt="2024-03-13T01:07:45.178" v="673" actId="20577"/>
        <pc:sldMkLst>
          <pc:docMk/>
          <pc:sldMk cId="1994448840" sldId="363"/>
        </pc:sldMkLst>
        <pc:spChg chg="mod">
          <ac:chgData name="Ying-Yu (Ashley) Chen" userId="S::ychen401@jh.edu::ef2d144e-3c46-4c0c-ac17-76a2a79680c9" providerId="AD" clId="Web-{F892323C-BFD2-4C19-8045-7262E7684BA5}" dt="2024-03-13T01:07:45.178" v="673" actId="20577"/>
          <ac:spMkLst>
            <pc:docMk/>
            <pc:sldMk cId="1994448840" sldId="363"/>
            <ac:spMk id="4" creationId="{8AF6C529-AD8D-7F6D-BDD8-E7B916F98B21}"/>
          </ac:spMkLst>
        </pc:spChg>
      </pc:sldChg>
      <pc:sldChg chg="delSp modSp">
        <pc:chgData name="Ying-Yu (Ashley) Chen" userId="S::ychen401@jh.edu::ef2d144e-3c46-4c0c-ac17-76a2a79680c9" providerId="AD" clId="Web-{F892323C-BFD2-4C19-8045-7262E7684BA5}" dt="2024-03-13T00:28:17.657" v="103" actId="20577"/>
        <pc:sldMkLst>
          <pc:docMk/>
          <pc:sldMk cId="34298113" sldId="364"/>
        </pc:sldMkLst>
        <pc:spChg chg="mod">
          <ac:chgData name="Ying-Yu (Ashley) Chen" userId="S::ychen401@jh.edu::ef2d144e-3c46-4c0c-ac17-76a2a79680c9" providerId="AD" clId="Web-{F892323C-BFD2-4C19-8045-7262E7684BA5}" dt="2024-03-13T00:28:17.657" v="103" actId="20577"/>
          <ac:spMkLst>
            <pc:docMk/>
            <pc:sldMk cId="34298113" sldId="364"/>
            <ac:spMk id="4" creationId="{8AF6C529-AD8D-7F6D-BDD8-E7B916F98B21}"/>
          </ac:spMkLst>
        </pc:spChg>
        <pc:spChg chg="mod">
          <ac:chgData name="Ying-Yu (Ashley) Chen" userId="S::ychen401@jh.edu::ef2d144e-3c46-4c0c-ac17-76a2a79680c9" providerId="AD" clId="Web-{F892323C-BFD2-4C19-8045-7262E7684BA5}" dt="2024-03-13T00:25:07.166" v="70" actId="20577"/>
          <ac:spMkLst>
            <pc:docMk/>
            <pc:sldMk cId="34298113" sldId="364"/>
            <ac:spMk id="14" creationId="{FF0F2B59-BA95-E755-8EA7-1CD2123B3AB9}"/>
          </ac:spMkLst>
        </pc:spChg>
        <pc:picChg chg="del">
          <ac:chgData name="Ying-Yu (Ashley) Chen" userId="S::ychen401@jh.edu::ef2d144e-3c46-4c0c-ac17-76a2a79680c9" providerId="AD" clId="Web-{F892323C-BFD2-4C19-8045-7262E7684BA5}" dt="2024-03-13T00:27:03.358" v="92"/>
          <ac:picMkLst>
            <pc:docMk/>
            <pc:sldMk cId="34298113" sldId="364"/>
            <ac:picMk id="5" creationId="{386449D5-46D1-E3D2-0BCD-B3C2A9A7C9FA}"/>
          </ac:picMkLst>
        </pc:picChg>
      </pc:sldChg>
      <pc:sldChg chg="modSp add replId">
        <pc:chgData name="Ying-Yu (Ashley) Chen" userId="S::ychen401@jh.edu::ef2d144e-3c46-4c0c-ac17-76a2a79680c9" providerId="AD" clId="Web-{F892323C-BFD2-4C19-8045-7262E7684BA5}" dt="2024-03-13T01:05:42.345" v="662" actId="20577"/>
        <pc:sldMkLst>
          <pc:docMk/>
          <pc:sldMk cId="1045612474" sldId="374"/>
        </pc:sldMkLst>
        <pc:spChg chg="mod">
          <ac:chgData name="Ying-Yu (Ashley) Chen" userId="S::ychen401@jh.edu::ef2d144e-3c46-4c0c-ac17-76a2a79680c9" providerId="AD" clId="Web-{F892323C-BFD2-4C19-8045-7262E7684BA5}" dt="2024-03-13T01:05:42.345" v="662" actId="20577"/>
          <ac:spMkLst>
            <pc:docMk/>
            <pc:sldMk cId="1045612474" sldId="374"/>
            <ac:spMk id="4" creationId="{8AF6C529-AD8D-7F6D-BDD8-E7B916F98B21}"/>
          </ac:spMkLst>
        </pc:spChg>
        <pc:spChg chg="mod">
          <ac:chgData name="Ying-Yu (Ashley) Chen" userId="S::ychen401@jh.edu::ef2d144e-3c46-4c0c-ac17-76a2a79680c9" providerId="AD" clId="Web-{F892323C-BFD2-4C19-8045-7262E7684BA5}" dt="2024-03-13T01:04:50.141" v="651" actId="20577"/>
          <ac:spMkLst>
            <pc:docMk/>
            <pc:sldMk cId="1045612474" sldId="374"/>
            <ac:spMk id="14" creationId="{FF0F2B59-BA95-E755-8EA7-1CD2123B3AB9}"/>
          </ac:spMkLst>
        </pc:spChg>
      </pc:sldChg>
      <pc:sldChg chg="modSp add">
        <pc:chgData name="Ying-Yu (Ashley) Chen" userId="S::ychen401@jh.edu::ef2d144e-3c46-4c0c-ac17-76a2a79680c9" providerId="AD" clId="Web-{F892323C-BFD2-4C19-8045-7262E7684BA5}" dt="2024-03-13T01:09:19.434" v="680" actId="14100"/>
        <pc:sldMkLst>
          <pc:docMk/>
          <pc:sldMk cId="2414672066" sldId="375"/>
        </pc:sldMkLst>
        <pc:spChg chg="mod">
          <ac:chgData name="Ying-Yu (Ashley) Chen" userId="S::ychen401@jh.edu::ef2d144e-3c46-4c0c-ac17-76a2a79680c9" providerId="AD" clId="Web-{F892323C-BFD2-4C19-8045-7262E7684BA5}" dt="2024-03-13T01:09:19.434" v="680" actId="14100"/>
          <ac:spMkLst>
            <pc:docMk/>
            <pc:sldMk cId="2414672066" sldId="375"/>
            <ac:spMk id="2" creationId="{C4E86479-E755-988A-97C1-3F869EB45BE1}"/>
          </ac:spMkLst>
        </pc:spChg>
      </pc:sldChg>
      <pc:sldChg chg="add del">
        <pc:chgData name="Ying-Yu (Ashley) Chen" userId="S::ychen401@jh.edu::ef2d144e-3c46-4c0c-ac17-76a2a79680c9" providerId="AD" clId="Web-{F892323C-BFD2-4C19-8045-7262E7684BA5}" dt="2024-03-13T00:43:11.751" v="400"/>
        <pc:sldMkLst>
          <pc:docMk/>
          <pc:sldMk cId="3201116553" sldId="376"/>
        </pc:sldMkLst>
      </pc:sldChg>
      <pc:sldChg chg="modSp add">
        <pc:chgData name="Ying-Yu (Ashley) Chen" userId="S::ychen401@jh.edu::ef2d144e-3c46-4c0c-ac17-76a2a79680c9" providerId="AD" clId="Web-{F892323C-BFD2-4C19-8045-7262E7684BA5}" dt="2024-03-13T01:07:26.224" v="671" actId="14100"/>
        <pc:sldMkLst>
          <pc:docMk/>
          <pc:sldMk cId="1763797764" sldId="377"/>
        </pc:sldMkLst>
        <pc:spChg chg="mod">
          <ac:chgData name="Ying-Yu (Ashley) Chen" userId="S::ychen401@jh.edu::ef2d144e-3c46-4c0c-ac17-76a2a79680c9" providerId="AD" clId="Web-{F892323C-BFD2-4C19-8045-7262E7684BA5}" dt="2024-03-13T01:07:26.224" v="671" actId="14100"/>
          <ac:spMkLst>
            <pc:docMk/>
            <pc:sldMk cId="1763797764" sldId="377"/>
            <ac:spMk id="3" creationId="{B5FCEF00-2DDB-7D3A-1344-092953CB8710}"/>
          </ac:spMkLst>
        </pc:spChg>
      </pc:sldChg>
      <pc:sldChg chg="modSp add">
        <pc:chgData name="Ying-Yu (Ashley) Chen" userId="S::ychen401@jh.edu::ef2d144e-3c46-4c0c-ac17-76a2a79680c9" providerId="AD" clId="Web-{F892323C-BFD2-4C19-8045-7262E7684BA5}" dt="2024-03-13T01:06:57.817" v="666" actId="14100"/>
        <pc:sldMkLst>
          <pc:docMk/>
          <pc:sldMk cId="2000878737" sldId="378"/>
        </pc:sldMkLst>
        <pc:spChg chg="mod">
          <ac:chgData name="Ying-Yu (Ashley) Chen" userId="S::ychen401@jh.edu::ef2d144e-3c46-4c0c-ac17-76a2a79680c9" providerId="AD" clId="Web-{F892323C-BFD2-4C19-8045-7262E7684BA5}" dt="2024-03-13T01:06:57.817" v="666" actId="14100"/>
          <ac:spMkLst>
            <pc:docMk/>
            <pc:sldMk cId="2000878737" sldId="378"/>
            <ac:spMk id="3" creationId="{A62C0CF3-8507-A098-14CD-6F2FB9FE1E25}"/>
          </ac:spMkLst>
        </pc:spChg>
      </pc:sldChg>
      <pc:sldChg chg="addSp delSp modSp add replId">
        <pc:chgData name="Ying-Yu (Ashley) Chen" userId="S::ychen401@jh.edu::ef2d144e-3c46-4c0c-ac17-76a2a79680c9" providerId="AD" clId="Web-{F892323C-BFD2-4C19-8045-7262E7684BA5}" dt="2024-03-13T00:43:00.235" v="399" actId="20577"/>
        <pc:sldMkLst>
          <pc:docMk/>
          <pc:sldMk cId="499120432" sldId="379"/>
        </pc:sldMkLst>
        <pc:spChg chg="add mod">
          <ac:chgData name="Ying-Yu (Ashley) Chen" userId="S::ychen401@jh.edu::ef2d144e-3c46-4c0c-ac17-76a2a79680c9" providerId="AD" clId="Web-{F892323C-BFD2-4C19-8045-7262E7684BA5}" dt="2024-03-13T00:43:00.235" v="399" actId="20577"/>
          <ac:spMkLst>
            <pc:docMk/>
            <pc:sldMk cId="499120432" sldId="379"/>
            <ac:spMk id="3" creationId="{8AB26D53-9046-6188-C09B-C0AE7F938088}"/>
          </ac:spMkLst>
        </pc:spChg>
        <pc:spChg chg="del">
          <ac:chgData name="Ying-Yu (Ashley) Chen" userId="S::ychen401@jh.edu::ef2d144e-3c46-4c0c-ac17-76a2a79680c9" providerId="AD" clId="Web-{F892323C-BFD2-4C19-8045-7262E7684BA5}" dt="2024-03-13T00:29:40.629" v="124"/>
          <ac:spMkLst>
            <pc:docMk/>
            <pc:sldMk cId="499120432" sldId="379"/>
            <ac:spMk id="4" creationId="{8AF6C529-AD8D-7F6D-BDD8-E7B916F98B21}"/>
          </ac:spMkLst>
        </pc:spChg>
        <pc:spChg chg="mod">
          <ac:chgData name="Ying-Yu (Ashley) Chen" userId="S::ychen401@jh.edu::ef2d144e-3c46-4c0c-ac17-76a2a79680c9" providerId="AD" clId="Web-{F892323C-BFD2-4C19-8045-7262E7684BA5}" dt="2024-03-13T00:30:08.504" v="140" actId="20577"/>
          <ac:spMkLst>
            <pc:docMk/>
            <pc:sldMk cId="499120432" sldId="379"/>
            <ac:spMk id="14" creationId="{FF0F2B59-BA95-E755-8EA7-1CD2123B3AB9}"/>
          </ac:spMkLst>
        </pc:spChg>
      </pc:sldChg>
      <pc:sldChg chg="add del">
        <pc:chgData name="Ying-Yu (Ashley) Chen" userId="S::ychen401@jh.edu::ef2d144e-3c46-4c0c-ac17-76a2a79680c9" providerId="AD" clId="Web-{F892323C-BFD2-4C19-8045-7262E7684BA5}" dt="2024-03-13T00:29:21.112" v="118"/>
        <pc:sldMkLst>
          <pc:docMk/>
          <pc:sldMk cId="1529632223" sldId="379"/>
        </pc:sldMkLst>
      </pc:sldChg>
      <pc:sldChg chg="addSp delSp modSp add replId">
        <pc:chgData name="Ying-Yu (Ashley) Chen" userId="S::ychen401@jh.edu::ef2d144e-3c46-4c0c-ac17-76a2a79680c9" providerId="AD" clId="Web-{F892323C-BFD2-4C19-8045-7262E7684BA5}" dt="2024-03-13T01:06:05.815" v="663" actId="20577"/>
        <pc:sldMkLst>
          <pc:docMk/>
          <pc:sldMk cId="1468091544" sldId="380"/>
        </pc:sldMkLst>
        <pc:spChg chg="add mod">
          <ac:chgData name="Ying-Yu (Ashley) Chen" userId="S::ychen401@jh.edu::ef2d144e-3c46-4c0c-ac17-76a2a79680c9" providerId="AD" clId="Web-{F892323C-BFD2-4C19-8045-7262E7684BA5}" dt="2024-03-13T01:06:05.815" v="663" actId="20577"/>
          <ac:spMkLst>
            <pc:docMk/>
            <pc:sldMk cId="1468091544" sldId="380"/>
            <ac:spMk id="3" creationId="{20A92B57-4398-F3C8-4ACA-EBF417C1C429}"/>
          </ac:spMkLst>
        </pc:spChg>
        <pc:spChg chg="del mod">
          <ac:chgData name="Ying-Yu (Ashley) Chen" userId="S::ychen401@jh.edu::ef2d144e-3c46-4c0c-ac17-76a2a79680c9" providerId="AD" clId="Web-{F892323C-BFD2-4C19-8045-7262E7684BA5}" dt="2024-03-13T00:44:52.035" v="411"/>
          <ac:spMkLst>
            <pc:docMk/>
            <pc:sldMk cId="1468091544" sldId="380"/>
            <ac:spMk id="4" creationId="{8AF6C529-AD8D-7F6D-BDD8-E7B916F98B21}"/>
          </ac:spMkLst>
        </pc:spChg>
        <pc:spChg chg="mod">
          <ac:chgData name="Ying-Yu (Ashley) Chen" userId="S::ychen401@jh.edu::ef2d144e-3c46-4c0c-ac17-76a2a79680c9" providerId="AD" clId="Web-{F892323C-BFD2-4C19-8045-7262E7684BA5}" dt="2024-03-13T00:44:34.691" v="405" actId="20577"/>
          <ac:spMkLst>
            <pc:docMk/>
            <pc:sldMk cId="1468091544" sldId="380"/>
            <ac:spMk id="14" creationId="{FF0F2B59-BA95-E755-8EA7-1CD2123B3AB9}"/>
          </ac:spMkLst>
        </pc:spChg>
      </pc:sldChg>
      <pc:sldChg chg="add del replId">
        <pc:chgData name="Ying-Yu (Ashley) Chen" userId="S::ychen401@jh.edu::ef2d144e-3c46-4c0c-ac17-76a2a79680c9" providerId="AD" clId="Web-{F892323C-BFD2-4C19-8045-7262E7684BA5}" dt="2024-03-13T00:52:21.082" v="530"/>
        <pc:sldMkLst>
          <pc:docMk/>
          <pc:sldMk cId="253535493" sldId="381"/>
        </pc:sldMkLst>
      </pc:sldChg>
      <pc:sldChg chg="add del">
        <pc:chgData name="Ying-Yu (Ashley) Chen" userId="S::ychen401@jh.edu::ef2d144e-3c46-4c0c-ac17-76a2a79680c9" providerId="AD" clId="Web-{F892323C-BFD2-4C19-8045-7262E7684BA5}" dt="2024-03-13T00:52:22.363" v="531"/>
        <pc:sldMkLst>
          <pc:docMk/>
          <pc:sldMk cId="1694586264" sldId="382"/>
        </pc:sldMkLst>
      </pc:sldChg>
      <pc:sldChg chg="addSp modSp add">
        <pc:chgData name="Ying-Yu (Ashley) Chen" userId="S::ychen401@jh.edu::ef2d144e-3c46-4c0c-ac17-76a2a79680c9" providerId="AD" clId="Web-{F892323C-BFD2-4C19-8045-7262E7684BA5}" dt="2024-03-13T01:04:29.765" v="647" actId="1076"/>
        <pc:sldMkLst>
          <pc:docMk/>
          <pc:sldMk cId="923364615" sldId="383"/>
        </pc:sldMkLst>
        <pc:spChg chg="mod">
          <ac:chgData name="Ying-Yu (Ashley) Chen" userId="S::ychen401@jh.edu::ef2d144e-3c46-4c0c-ac17-76a2a79680c9" providerId="AD" clId="Web-{F892323C-BFD2-4C19-8045-7262E7684BA5}" dt="2024-03-13T01:04:29.765" v="647" actId="1076"/>
          <ac:spMkLst>
            <pc:docMk/>
            <pc:sldMk cId="923364615" sldId="383"/>
            <ac:spMk id="3" creationId="{20A92B57-4398-F3C8-4ACA-EBF417C1C429}"/>
          </ac:spMkLst>
        </pc:spChg>
        <pc:spChg chg="mod">
          <ac:chgData name="Ying-Yu (Ashley) Chen" userId="S::ychen401@jh.edu::ef2d144e-3c46-4c0c-ac17-76a2a79680c9" providerId="AD" clId="Web-{F892323C-BFD2-4C19-8045-7262E7684BA5}" dt="2024-03-13T01:04:10.139" v="641" actId="1076"/>
          <ac:spMkLst>
            <pc:docMk/>
            <pc:sldMk cId="923364615" sldId="383"/>
            <ac:spMk id="14" creationId="{FF0F2B59-BA95-E755-8EA7-1CD2123B3AB9}"/>
          </ac:spMkLst>
        </pc:spChg>
        <pc:picChg chg="add mod">
          <ac:chgData name="Ying-Yu (Ashley) Chen" userId="S::ychen401@jh.edu::ef2d144e-3c46-4c0c-ac17-76a2a79680c9" providerId="AD" clId="Web-{F892323C-BFD2-4C19-8045-7262E7684BA5}" dt="2024-03-13T01:04:20.936" v="644" actId="1076"/>
          <ac:picMkLst>
            <pc:docMk/>
            <pc:sldMk cId="923364615" sldId="383"/>
            <ac:picMk id="2" creationId="{CF85EB46-6247-53F1-DCAA-024E33EB9DCD}"/>
          </ac:picMkLst>
        </pc:picChg>
      </pc:sldChg>
    </pc:docChg>
  </pc:docChgLst>
  <pc:docChgLst>
    <pc:chgData name="Estefan Santi" userId="S::esanti1@jh.edu::759ebb3e-7998-4be2-a2b5-d2012d9e874e" providerId="AD" clId="Web-{AF45AB28-C184-4BA6-A123-76FE0751AB2A}"/>
    <pc:docChg chg="addSld delSld modSld sldOrd">
      <pc:chgData name="Estefan Santi" userId="S::esanti1@jh.edu::759ebb3e-7998-4be2-a2b5-d2012d9e874e" providerId="AD" clId="Web-{AF45AB28-C184-4BA6-A123-76FE0751AB2A}" dt="2024-03-13T15:50:02.945" v="596" actId="20577"/>
      <pc:docMkLst>
        <pc:docMk/>
      </pc:docMkLst>
      <pc:sldChg chg="modSp add ord">
        <pc:chgData name="Estefan Santi" userId="S::esanti1@jh.edu::759ebb3e-7998-4be2-a2b5-d2012d9e874e" providerId="AD" clId="Web-{AF45AB28-C184-4BA6-A123-76FE0751AB2A}" dt="2024-03-13T15:50:02.945" v="596" actId="20577"/>
        <pc:sldMkLst>
          <pc:docMk/>
          <pc:sldMk cId="1372139002" sldId="356"/>
        </pc:sldMkLst>
        <pc:spChg chg="mod">
          <ac:chgData name="Estefan Santi" userId="S::esanti1@jh.edu::759ebb3e-7998-4be2-a2b5-d2012d9e874e" providerId="AD" clId="Web-{AF45AB28-C184-4BA6-A123-76FE0751AB2A}" dt="2024-03-13T15:41:29.543" v="58" actId="20577"/>
          <ac:spMkLst>
            <pc:docMk/>
            <pc:sldMk cId="1372139002" sldId="356"/>
            <ac:spMk id="2" creationId="{BF614A6D-F34B-C4EF-98DA-2F92EE6C91F6}"/>
          </ac:spMkLst>
        </pc:spChg>
        <pc:spChg chg="mod">
          <ac:chgData name="Estefan Santi" userId="S::esanti1@jh.edu::759ebb3e-7998-4be2-a2b5-d2012d9e874e" providerId="AD" clId="Web-{AF45AB28-C184-4BA6-A123-76FE0751AB2A}" dt="2024-03-13T15:50:02.945" v="596" actId="20577"/>
          <ac:spMkLst>
            <pc:docMk/>
            <pc:sldMk cId="1372139002" sldId="356"/>
            <ac:spMk id="3" creationId="{EDA9A776-0DF9-DE63-C695-06C7A6FC2FE7}"/>
          </ac:spMkLst>
        </pc:spChg>
      </pc:sldChg>
      <pc:sldChg chg="ord">
        <pc:chgData name="Estefan Santi" userId="S::esanti1@jh.edu::759ebb3e-7998-4be2-a2b5-d2012d9e874e" providerId="AD" clId="Web-{AF45AB28-C184-4BA6-A123-76FE0751AB2A}" dt="2024-03-13T15:49:29.083" v="591"/>
        <pc:sldMkLst>
          <pc:docMk/>
          <pc:sldMk cId="2949205670" sldId="362"/>
        </pc:sldMkLst>
      </pc:sldChg>
      <pc:sldChg chg="addSp modSp ord">
        <pc:chgData name="Estefan Santi" userId="S::esanti1@jh.edu::759ebb3e-7998-4be2-a2b5-d2012d9e874e" providerId="AD" clId="Web-{AF45AB28-C184-4BA6-A123-76FE0751AB2A}" dt="2024-03-13T15:49:34.646" v="592"/>
        <pc:sldMkLst>
          <pc:docMk/>
          <pc:sldMk cId="3231890526" sldId="373"/>
        </pc:sldMkLst>
        <pc:spChg chg="add mod">
          <ac:chgData name="Estefan Santi" userId="S::esanti1@jh.edu::759ebb3e-7998-4be2-a2b5-d2012d9e874e" providerId="AD" clId="Web-{AF45AB28-C184-4BA6-A123-76FE0751AB2A}" dt="2024-03-13T15:49:15.083" v="590" actId="20577"/>
          <ac:spMkLst>
            <pc:docMk/>
            <pc:sldMk cId="3231890526" sldId="373"/>
            <ac:spMk id="4" creationId="{D9A2F45E-CC7B-2048-52EB-DC54298F1C9F}"/>
          </ac:spMkLst>
        </pc:spChg>
      </pc:sldChg>
      <pc:sldChg chg="modSp new del">
        <pc:chgData name="Estefan Santi" userId="S::esanti1@jh.edu::759ebb3e-7998-4be2-a2b5-d2012d9e874e" providerId="AD" clId="Web-{AF45AB28-C184-4BA6-A123-76FE0751AB2A}" dt="2024-03-13T15:41:03.558" v="25"/>
        <pc:sldMkLst>
          <pc:docMk/>
          <pc:sldMk cId="2498812231" sldId="384"/>
        </pc:sldMkLst>
        <pc:spChg chg="mod">
          <ac:chgData name="Estefan Santi" userId="S::esanti1@jh.edu::759ebb3e-7998-4be2-a2b5-d2012d9e874e" providerId="AD" clId="Web-{AF45AB28-C184-4BA6-A123-76FE0751AB2A}" dt="2024-03-13T15:40:56.667" v="24" actId="20577"/>
          <ac:spMkLst>
            <pc:docMk/>
            <pc:sldMk cId="2498812231" sldId="384"/>
            <ac:spMk id="2" creationId="{347F31A2-9746-C7FD-89F4-00495D9233F0}"/>
          </ac:spMkLst>
        </pc:spChg>
      </pc:sldChg>
    </pc:docChg>
  </pc:docChgLst>
  <pc:docChgLst>
    <pc:chgData name="Juliane Liberto" userId="S::jlibert7@jh.edu::711e1a91-b9c3-49e9-9f19-0daa4d30318c" providerId="AD" clId="Web-{48EE37FC-A9D7-4BE4-ADE8-F01FEC23108C}"/>
    <pc:docChg chg="addSld modSld">
      <pc:chgData name="Juliane Liberto" userId="S::jlibert7@jh.edu::711e1a91-b9c3-49e9-9f19-0daa4d30318c" providerId="AD" clId="Web-{48EE37FC-A9D7-4BE4-ADE8-F01FEC23108C}" dt="2024-03-12T16:08:31.859" v="36" actId="1076"/>
      <pc:docMkLst>
        <pc:docMk/>
      </pc:docMkLst>
      <pc:sldChg chg="delSp modSp add replId">
        <pc:chgData name="Juliane Liberto" userId="S::jlibert7@jh.edu::711e1a91-b9c3-49e9-9f19-0daa4d30318c" providerId="AD" clId="Web-{48EE37FC-A9D7-4BE4-ADE8-F01FEC23108C}" dt="2024-03-12T16:01:53.947" v="15"/>
        <pc:sldMkLst>
          <pc:docMk/>
          <pc:sldMk cId="4180283621" sldId="372"/>
        </pc:sldMkLst>
        <pc:spChg chg="mod">
          <ac:chgData name="Juliane Liberto" userId="S::jlibert7@jh.edu::711e1a91-b9c3-49e9-9f19-0daa4d30318c" providerId="AD" clId="Web-{48EE37FC-A9D7-4BE4-ADE8-F01FEC23108C}" dt="2024-03-12T16:01:45.416" v="9" actId="20577"/>
          <ac:spMkLst>
            <pc:docMk/>
            <pc:sldMk cId="4180283621" sldId="372"/>
            <ac:spMk id="2" creationId="{3303FA6A-CF75-4D1E-DFDA-6CDE4B410854}"/>
          </ac:spMkLst>
        </pc:spChg>
        <pc:spChg chg="del">
          <ac:chgData name="Juliane Liberto" userId="S::jlibert7@jh.edu::711e1a91-b9c3-49e9-9f19-0daa4d30318c" providerId="AD" clId="Web-{48EE37FC-A9D7-4BE4-ADE8-F01FEC23108C}" dt="2024-03-12T16:01:53.947" v="15"/>
          <ac:spMkLst>
            <pc:docMk/>
            <pc:sldMk cId="4180283621" sldId="372"/>
            <ac:spMk id="7" creationId="{B8BF43DC-8A41-67D1-CB26-840D1C56A3DF}"/>
          </ac:spMkLst>
        </pc:spChg>
        <pc:spChg chg="del">
          <ac:chgData name="Juliane Liberto" userId="S::jlibert7@jh.edu::711e1a91-b9c3-49e9-9f19-0daa4d30318c" providerId="AD" clId="Web-{48EE37FC-A9D7-4BE4-ADE8-F01FEC23108C}" dt="2024-03-12T16:01:51.525" v="12"/>
          <ac:spMkLst>
            <pc:docMk/>
            <pc:sldMk cId="4180283621" sldId="372"/>
            <ac:spMk id="9" creationId="{1C7BAAE0-EE90-93FD-E817-CA11FCCEC5C2}"/>
          </ac:spMkLst>
        </pc:spChg>
        <pc:spChg chg="del">
          <ac:chgData name="Juliane Liberto" userId="S::jlibert7@jh.edu::711e1a91-b9c3-49e9-9f19-0daa4d30318c" providerId="AD" clId="Web-{48EE37FC-A9D7-4BE4-ADE8-F01FEC23108C}" dt="2024-03-12T16:01:53.025" v="14"/>
          <ac:spMkLst>
            <pc:docMk/>
            <pc:sldMk cId="4180283621" sldId="372"/>
            <ac:spMk id="10" creationId="{3933711E-7026-AEC3-7103-DB22978E97F3}"/>
          </ac:spMkLst>
        </pc:spChg>
        <pc:spChg chg="del">
          <ac:chgData name="Juliane Liberto" userId="S::jlibert7@jh.edu::711e1a91-b9c3-49e9-9f19-0daa4d30318c" providerId="AD" clId="Web-{48EE37FC-A9D7-4BE4-ADE8-F01FEC23108C}" dt="2024-03-12T16:01:50.619" v="11"/>
          <ac:spMkLst>
            <pc:docMk/>
            <pc:sldMk cId="4180283621" sldId="372"/>
            <ac:spMk id="12" creationId="{C3786DCD-9FE7-E245-BA0E-B2E61CA0A852}"/>
          </ac:spMkLst>
        </pc:spChg>
        <pc:spChg chg="del">
          <ac:chgData name="Juliane Liberto" userId="S::jlibert7@jh.edu::711e1a91-b9c3-49e9-9f19-0daa4d30318c" providerId="AD" clId="Web-{48EE37FC-A9D7-4BE4-ADE8-F01FEC23108C}" dt="2024-03-12T16:01:52.213" v="13"/>
          <ac:spMkLst>
            <pc:docMk/>
            <pc:sldMk cId="4180283621" sldId="372"/>
            <ac:spMk id="13" creationId="{B50CCAB7-FE23-7310-3014-ABB8170AF231}"/>
          </ac:spMkLst>
        </pc:spChg>
        <pc:picChg chg="del">
          <ac:chgData name="Juliane Liberto" userId="S::jlibert7@jh.edu::711e1a91-b9c3-49e9-9f19-0daa4d30318c" providerId="AD" clId="Web-{48EE37FC-A9D7-4BE4-ADE8-F01FEC23108C}" dt="2024-03-12T16:01:47.338" v="10"/>
          <ac:picMkLst>
            <pc:docMk/>
            <pc:sldMk cId="4180283621" sldId="372"/>
            <ac:picMk id="6" creationId="{68577468-41AC-5E79-5990-5EB50EDF0964}"/>
          </ac:picMkLst>
        </pc:picChg>
      </pc:sldChg>
      <pc:sldChg chg="addSp delSp modSp add replId delAnim">
        <pc:chgData name="Juliane Liberto" userId="S::jlibert7@jh.edu::711e1a91-b9c3-49e9-9f19-0daa4d30318c" providerId="AD" clId="Web-{48EE37FC-A9D7-4BE4-ADE8-F01FEC23108C}" dt="2024-03-12T16:08:31.859" v="36" actId="1076"/>
        <pc:sldMkLst>
          <pc:docMk/>
          <pc:sldMk cId="3231890526" sldId="373"/>
        </pc:sldMkLst>
        <pc:spChg chg="mod">
          <ac:chgData name="Juliane Liberto" userId="S::jlibert7@jh.edu::711e1a91-b9c3-49e9-9f19-0daa4d30318c" providerId="AD" clId="Web-{48EE37FC-A9D7-4BE4-ADE8-F01FEC23108C}" dt="2024-03-12T16:07:48.859" v="25" actId="20577"/>
          <ac:spMkLst>
            <pc:docMk/>
            <pc:sldMk cId="3231890526" sldId="373"/>
            <ac:spMk id="2" creationId="{3303FA6A-CF75-4D1E-DFDA-6CDE4B410854}"/>
          </ac:spMkLst>
        </pc:spChg>
        <pc:spChg chg="del">
          <ac:chgData name="Juliane Liberto" userId="S::jlibert7@jh.edu::711e1a91-b9c3-49e9-9f19-0daa4d30318c" providerId="AD" clId="Web-{48EE37FC-A9D7-4BE4-ADE8-F01FEC23108C}" dt="2024-03-12T16:07:53.312" v="31"/>
          <ac:spMkLst>
            <pc:docMk/>
            <pc:sldMk cId="3231890526" sldId="373"/>
            <ac:spMk id="3" creationId="{297D98AD-CBA0-605A-D0EF-0D0BFCD45CD1}"/>
          </ac:spMkLst>
        </pc:spChg>
        <pc:spChg chg="del">
          <ac:chgData name="Juliane Liberto" userId="S::jlibert7@jh.edu::711e1a91-b9c3-49e9-9f19-0daa4d30318c" providerId="AD" clId="Web-{48EE37FC-A9D7-4BE4-ADE8-F01FEC23108C}" dt="2024-03-12T16:07:53.281" v="30"/>
          <ac:spMkLst>
            <pc:docMk/>
            <pc:sldMk cId="3231890526" sldId="373"/>
            <ac:spMk id="7" creationId="{B8BF43DC-8A41-67D1-CB26-840D1C56A3DF}"/>
          </ac:spMkLst>
        </pc:spChg>
        <pc:spChg chg="add del mod">
          <ac:chgData name="Juliane Liberto" userId="S::jlibert7@jh.edu::711e1a91-b9c3-49e9-9f19-0daa4d30318c" providerId="AD" clId="Web-{48EE37FC-A9D7-4BE4-ADE8-F01FEC23108C}" dt="2024-03-12T16:07:55.156" v="32"/>
          <ac:spMkLst>
            <pc:docMk/>
            <pc:sldMk cId="3231890526" sldId="373"/>
            <ac:spMk id="8" creationId="{89DA5884-C0DD-B97E-2836-986D21F83407}"/>
          </ac:spMkLst>
        </pc:spChg>
        <pc:spChg chg="del">
          <ac:chgData name="Juliane Liberto" userId="S::jlibert7@jh.edu::711e1a91-b9c3-49e9-9f19-0daa4d30318c" providerId="AD" clId="Web-{48EE37FC-A9D7-4BE4-ADE8-F01FEC23108C}" dt="2024-03-12T16:07:53.281" v="29"/>
          <ac:spMkLst>
            <pc:docMk/>
            <pc:sldMk cId="3231890526" sldId="373"/>
            <ac:spMk id="9" creationId="{1C7BAAE0-EE90-93FD-E817-CA11FCCEC5C2}"/>
          </ac:spMkLst>
        </pc:spChg>
        <pc:spChg chg="del">
          <ac:chgData name="Juliane Liberto" userId="S::jlibert7@jh.edu::711e1a91-b9c3-49e9-9f19-0daa4d30318c" providerId="AD" clId="Web-{48EE37FC-A9D7-4BE4-ADE8-F01FEC23108C}" dt="2024-03-12T16:07:53.281" v="28"/>
          <ac:spMkLst>
            <pc:docMk/>
            <pc:sldMk cId="3231890526" sldId="373"/>
            <ac:spMk id="10" creationId="{3933711E-7026-AEC3-7103-DB22978E97F3}"/>
          </ac:spMkLst>
        </pc:spChg>
        <pc:spChg chg="del">
          <ac:chgData name="Juliane Liberto" userId="S::jlibert7@jh.edu::711e1a91-b9c3-49e9-9f19-0daa4d30318c" providerId="AD" clId="Web-{48EE37FC-A9D7-4BE4-ADE8-F01FEC23108C}" dt="2024-03-12T16:07:53.281" v="27"/>
          <ac:spMkLst>
            <pc:docMk/>
            <pc:sldMk cId="3231890526" sldId="373"/>
            <ac:spMk id="12" creationId="{C3786DCD-9FE7-E245-BA0E-B2E61CA0A852}"/>
          </ac:spMkLst>
        </pc:spChg>
        <pc:spChg chg="del">
          <ac:chgData name="Juliane Liberto" userId="S::jlibert7@jh.edu::711e1a91-b9c3-49e9-9f19-0daa4d30318c" providerId="AD" clId="Web-{48EE37FC-A9D7-4BE4-ADE8-F01FEC23108C}" dt="2024-03-12T16:07:53.281" v="26"/>
          <ac:spMkLst>
            <pc:docMk/>
            <pc:sldMk cId="3231890526" sldId="373"/>
            <ac:spMk id="13" creationId="{B50CCAB7-FE23-7310-3014-ABB8170AF231}"/>
          </ac:spMkLst>
        </pc:spChg>
        <pc:picChg chg="del">
          <ac:chgData name="Juliane Liberto" userId="S::jlibert7@jh.edu::711e1a91-b9c3-49e9-9f19-0daa4d30318c" providerId="AD" clId="Web-{48EE37FC-A9D7-4BE4-ADE8-F01FEC23108C}" dt="2024-03-12T16:07:41.718" v="17"/>
          <ac:picMkLst>
            <pc:docMk/>
            <pc:sldMk cId="3231890526" sldId="373"/>
            <ac:picMk id="6" creationId="{68577468-41AC-5E79-5990-5EB50EDF0964}"/>
          </ac:picMkLst>
        </pc:picChg>
        <pc:picChg chg="add mod">
          <ac:chgData name="Juliane Liberto" userId="S::jlibert7@jh.edu::711e1a91-b9c3-49e9-9f19-0daa4d30318c" providerId="AD" clId="Web-{48EE37FC-A9D7-4BE4-ADE8-F01FEC23108C}" dt="2024-03-12T16:08:31.859" v="36" actId="1076"/>
          <ac:picMkLst>
            <pc:docMk/>
            <pc:sldMk cId="3231890526" sldId="373"/>
            <ac:picMk id="11" creationId="{818BBD33-B8C0-ED0A-09B0-2079C1C8E6A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8022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6896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60299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29283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7337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4357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52691d809a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g252691d809a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 name="Google Shape;9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64a1a796d4_3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October and November</a:t>
            </a:r>
            <a:endParaRPr/>
          </a:p>
        </p:txBody>
      </p:sp>
      <p:sp>
        <p:nvSpPr>
          <p:cNvPr id="106" name="Google Shape;106;g164a1a796d4_3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a:extLst>
            <a:ext uri="{FF2B5EF4-FFF2-40B4-BE49-F238E27FC236}">
              <a16:creationId xmlns:a16="http://schemas.microsoft.com/office/drawing/2014/main" id="{242468C4-B9BE-E50A-BCA0-618E47CECF63}"/>
            </a:ext>
          </a:extLst>
        </p:cNvPr>
        <p:cNvGrpSpPr/>
        <p:nvPr/>
      </p:nvGrpSpPr>
      <p:grpSpPr>
        <a:xfrm>
          <a:off x="0" y="0"/>
          <a:ext cx="0" cy="0"/>
          <a:chOff x="0" y="0"/>
          <a:chExt cx="0" cy="0"/>
        </a:xfrm>
      </p:grpSpPr>
      <p:sp>
        <p:nvSpPr>
          <p:cNvPr id="105" name="Google Shape;105;g164a1a796d4_3_12:notes">
            <a:extLst>
              <a:ext uri="{FF2B5EF4-FFF2-40B4-BE49-F238E27FC236}">
                <a16:creationId xmlns:a16="http://schemas.microsoft.com/office/drawing/2014/main" id="{D8F0B3D2-DA35-58BA-7A0E-31AC3E4A047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October and November</a:t>
            </a:r>
            <a:endParaRPr/>
          </a:p>
        </p:txBody>
      </p:sp>
      <p:sp>
        <p:nvSpPr>
          <p:cNvPr id="106" name="Google Shape;106;g164a1a796d4_3_12:notes">
            <a:extLst>
              <a:ext uri="{FF2B5EF4-FFF2-40B4-BE49-F238E27FC236}">
                <a16:creationId xmlns:a16="http://schemas.microsoft.com/office/drawing/2014/main" id="{2A7DAE2E-CBF2-0E01-EF8B-89FE1F95763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4173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15058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d24f84c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g216d24f84c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65940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076c70877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g2076c70877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520d8bda6c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2520d8bda6c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g2520d8bda6c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 name="Google Shape;1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9"/>
          <p:cNvSpPr>
            <a:spLocks noGrp="1"/>
          </p:cNvSpPr>
          <p:nvPr>
            <p:ph type="pic" idx="2"/>
          </p:nvPr>
        </p:nvSpPr>
        <p:spPr>
          <a:xfrm>
            <a:off x="5183188" y="987425"/>
            <a:ext cx="6172200" cy="4873625"/>
          </a:xfrm>
          <a:prstGeom prst="rect">
            <a:avLst/>
          </a:prstGeom>
          <a:noFill/>
          <a:ln>
            <a:noFill/>
          </a:ln>
        </p:spPr>
      </p:sp>
      <p:sp>
        <p:nvSpPr>
          <p:cNvPr id="73" name="Google Shape;73;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g118ae70b1e3_0_65"/>
          <p:cNvSpPr/>
          <p:nvPr/>
        </p:nvSpPr>
        <p:spPr>
          <a:xfrm>
            <a:off x="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g118ae70b1e3_0_65"/>
          <p:cNvSpPr txBox="1">
            <a:spLocks noGrp="1"/>
          </p:cNvSpPr>
          <p:nvPr>
            <p:ph type="title"/>
          </p:nvPr>
        </p:nvSpPr>
        <p:spPr>
          <a:xfrm>
            <a:off x="415600" y="421233"/>
            <a:ext cx="11360700" cy="1108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g118ae70b1e3_0_65"/>
          <p:cNvSpPr txBox="1">
            <a:spLocks noGrp="1"/>
          </p:cNvSpPr>
          <p:nvPr>
            <p:ph type="body" idx="1"/>
          </p:nvPr>
        </p:nvSpPr>
        <p:spPr>
          <a:xfrm>
            <a:off x="415600" y="1633633"/>
            <a:ext cx="11360700" cy="44721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g118ae70b1e3_0_65"/>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
        <p:cNvGrpSpPr/>
        <p:nvPr/>
      </p:nvGrpSpPr>
      <p:grpSpPr>
        <a:xfrm>
          <a:off x="0" y="0"/>
          <a:ext cx="0" cy="0"/>
          <a:chOff x="0" y="0"/>
          <a:chExt cx="0" cy="0"/>
        </a:xfrm>
      </p:grpSpPr>
      <p:sp>
        <p:nvSpPr>
          <p:cNvPr id="37" name="Google Shape;37;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6" name="Google Shape;66;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jhu.campusgroups.com/gsa/hom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nam02.safelinks.protection.outlook.com/?url=https%3A%2F%2Fjoin.slack.com%2Ft%2Fjhu-ef88409%2Fshared_invite%2Fzt-2dpjghb0n-4wJohIYs9dl4fawDqHiZUQ&amp;data=05%7C02%7Cychen401%40jhmi.edu%7Cf64b13e9d10b4bede9ce08dc42c8357e%7C9fa4f438b1e6473b803f86f8aedf0dec%7C0%7C0%7C638458674853598635%7CUnknown%7CTWFpbGZsb3d8eyJWIjoiMC4wLjAwMDAiLCJQIjoiV2luMzIiLCJBTiI6Ik1haWwiLCJXVCI6Mn0%3D%7C0%7C%7C%7C&amp;sdata=0iD961X1K8VwIqVTxWoC%2Ffv7WT42F1Ep0uz5NpLakwk%3D&amp;reserved=0"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ychen401@jhmi.edu"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jhu.campusgroups.com/gsa/tax-and-financ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
          <p:cNvSpPr txBox="1">
            <a:spLocks noGrp="1"/>
          </p:cNvSpPr>
          <p:nvPr>
            <p:ph type="title"/>
          </p:nvPr>
        </p:nvSpPr>
        <p:spPr>
          <a:xfrm>
            <a:off x="835025" y="4388147"/>
            <a:ext cx="10515600" cy="99479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F3864"/>
              </a:buClr>
              <a:buSzPts val="6000"/>
              <a:buFont typeface="Arial"/>
              <a:buNone/>
            </a:pPr>
            <a:r>
              <a:rPr lang="en-US">
                <a:solidFill>
                  <a:srgbClr val="1F3864"/>
                </a:solidFill>
              </a:rPr>
              <a:t>GSA General Body Meeting</a:t>
            </a:r>
            <a:endParaRPr>
              <a:solidFill>
                <a:srgbClr val="1F3864"/>
              </a:solidFill>
            </a:endParaRPr>
          </a:p>
        </p:txBody>
      </p:sp>
      <p:sp>
        <p:nvSpPr>
          <p:cNvPr id="95" name="Google Shape;95;p1"/>
          <p:cNvSpPr txBox="1">
            <a:spLocks noGrp="1"/>
          </p:cNvSpPr>
          <p:nvPr>
            <p:ph type="body" idx="1"/>
          </p:nvPr>
        </p:nvSpPr>
        <p:spPr>
          <a:xfrm>
            <a:off x="832814" y="5554063"/>
            <a:ext cx="10515600" cy="772548"/>
          </a:xfrm>
          <a:prstGeom prst="rect">
            <a:avLst/>
          </a:prstGeom>
          <a:noFill/>
          <a:ln>
            <a:noFill/>
          </a:ln>
        </p:spPr>
        <p:txBody>
          <a:bodyPr spcFirstLastPara="1" wrap="square" lIns="91425" tIns="45700" rIns="91425" bIns="45700" anchor="t" anchorCtr="0">
            <a:normAutofit/>
          </a:bodyPr>
          <a:lstStyle/>
          <a:p>
            <a:pPr marL="0" indent="0" algn="ctr">
              <a:spcBef>
                <a:spcPts val="0"/>
              </a:spcBef>
              <a:buClr>
                <a:srgbClr val="7F7F7F"/>
              </a:buClr>
              <a:buSzPts val="3200"/>
            </a:pPr>
            <a:r>
              <a:rPr lang="en-US" sz="3200">
                <a:solidFill>
                  <a:srgbClr val="7F7F7F"/>
                </a:solidFill>
              </a:rPr>
              <a:t>March 13th, 2024</a:t>
            </a:r>
            <a:endParaRPr/>
          </a:p>
        </p:txBody>
      </p:sp>
      <p:pic>
        <p:nvPicPr>
          <p:cNvPr id="96" name="Google Shape;96;p1"/>
          <p:cNvPicPr preferRelativeResize="0"/>
          <p:nvPr/>
        </p:nvPicPr>
        <p:blipFill rotWithShape="1">
          <a:blip r:embed="rId3">
            <a:alphaModFix/>
          </a:blip>
          <a:srcRect/>
          <a:stretch/>
        </p:blipFill>
        <p:spPr>
          <a:xfrm>
            <a:off x="541757" y="121003"/>
            <a:ext cx="5595818" cy="5261934"/>
          </a:xfrm>
          <a:prstGeom prst="rect">
            <a:avLst/>
          </a:prstGeom>
          <a:noFill/>
          <a:ln>
            <a:noFill/>
          </a:ln>
        </p:spPr>
      </p:pic>
      <p:sp>
        <p:nvSpPr>
          <p:cNvPr id="3" name="TextBox 2">
            <a:extLst>
              <a:ext uri="{FF2B5EF4-FFF2-40B4-BE49-F238E27FC236}">
                <a16:creationId xmlns:a16="http://schemas.microsoft.com/office/drawing/2014/main" id="{95344939-8863-0E09-F931-75EE4321D4B4}"/>
              </a:ext>
            </a:extLst>
          </p:cNvPr>
          <p:cNvSpPr txBox="1"/>
          <p:nvPr/>
        </p:nvSpPr>
        <p:spPr>
          <a:xfrm>
            <a:off x="10832756" y="298621"/>
            <a:ext cx="120478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Sign In!</a:t>
            </a:r>
          </a:p>
          <a:p>
            <a:endParaRPr lang="en-US" sz="2000" b="1"/>
          </a:p>
        </p:txBody>
      </p:sp>
      <p:cxnSp>
        <p:nvCxnSpPr>
          <p:cNvPr id="4" name="Connector: Curved 3">
            <a:extLst>
              <a:ext uri="{FF2B5EF4-FFF2-40B4-BE49-F238E27FC236}">
                <a16:creationId xmlns:a16="http://schemas.microsoft.com/office/drawing/2014/main" id="{3CA7A14B-E694-DE19-EBF4-4B749E68316D}"/>
              </a:ext>
            </a:extLst>
          </p:cNvPr>
          <p:cNvCxnSpPr/>
          <p:nvPr/>
        </p:nvCxnSpPr>
        <p:spPr>
          <a:xfrm flipH="1">
            <a:off x="10912247" y="787943"/>
            <a:ext cx="523788" cy="1515074"/>
          </a:xfrm>
          <a:prstGeom prst="curvedConnector3">
            <a:avLst/>
          </a:prstGeom>
          <a:ln w="28575">
            <a:tailEnd type="triangle"/>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D38DCA89-15B5-9346-8932-CFD6E00A68DD}"/>
              </a:ext>
            </a:extLst>
          </p:cNvPr>
          <p:cNvPicPr>
            <a:picLocks noChangeAspect="1"/>
          </p:cNvPicPr>
          <p:nvPr/>
        </p:nvPicPr>
        <p:blipFill>
          <a:blip r:embed="rId4"/>
          <a:srcRect/>
          <a:stretch/>
        </p:blipFill>
        <p:spPr>
          <a:xfrm>
            <a:off x="6493578" y="438520"/>
            <a:ext cx="4062666" cy="40626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4F8A8E-23A7-F1F7-4930-370877660FDC}"/>
              </a:ext>
            </a:extLst>
          </p:cNvPr>
          <p:cNvSpPr>
            <a:spLocks noGrp="1"/>
          </p:cNvSpPr>
          <p:nvPr>
            <p:ph type="title"/>
          </p:nvPr>
        </p:nvSpPr>
        <p:spPr>
          <a:xfrm>
            <a:off x="640080" y="325369"/>
            <a:ext cx="4368602" cy="1956841"/>
          </a:xfrm>
        </p:spPr>
        <p:txBody>
          <a:bodyPr anchor="b">
            <a:normAutofit/>
          </a:bodyPr>
          <a:lstStyle/>
          <a:p>
            <a:r>
              <a:rPr lang="en-US" sz="4200"/>
              <a:t>Graduate Student Teaching Award Finalists</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EB8346B0-C926-4481-96F6-A4F96ECE8560}"/>
              </a:ext>
            </a:extLst>
          </p:cNvPr>
          <p:cNvSpPr>
            <a:spLocks noGrp="1"/>
          </p:cNvSpPr>
          <p:nvPr>
            <p:ph type="body" idx="1"/>
          </p:nvPr>
        </p:nvSpPr>
        <p:spPr>
          <a:xfrm>
            <a:off x="96421" y="2915457"/>
            <a:ext cx="5455920" cy="3320668"/>
          </a:xfrm>
        </p:spPr>
        <p:txBody>
          <a:bodyPr>
            <a:normAutofit/>
          </a:bodyPr>
          <a:lstStyle/>
          <a:p>
            <a:r>
              <a:rPr lang="en-US" sz="2000" b="1"/>
              <a:t>Dr. Harold Lehmann- </a:t>
            </a:r>
            <a:r>
              <a:rPr lang="en-US" sz="2000"/>
              <a:t>Biomedical Informatics </a:t>
            </a:r>
          </a:p>
          <a:p>
            <a:r>
              <a:rPr lang="en-US" sz="2000" b="1"/>
              <a:t>Dr. Jennifer </a:t>
            </a:r>
            <a:r>
              <a:rPr lang="en-US" sz="2000" b="1" err="1"/>
              <a:t>Pluznick</a:t>
            </a:r>
            <a:r>
              <a:rPr lang="en-US" sz="2000" b="1"/>
              <a:t>- </a:t>
            </a:r>
            <a:r>
              <a:rPr lang="en-US" sz="2000"/>
              <a:t>CMP &amp; BCMB</a:t>
            </a:r>
          </a:p>
          <a:p>
            <a:r>
              <a:rPr lang="en-US" sz="2000" b="1"/>
              <a:t>Dr. Ashani Weeraratna-</a:t>
            </a:r>
            <a:r>
              <a:rPr lang="en-US" sz="2000"/>
              <a:t> CMM</a:t>
            </a:r>
          </a:p>
          <a:p>
            <a:r>
              <a:rPr lang="en-US" sz="2000" b="1"/>
              <a:t>Dr. Amy Bastian-</a:t>
            </a:r>
            <a:r>
              <a:rPr lang="en-US" sz="2000"/>
              <a:t> Neuroscience &amp; BME</a:t>
            </a:r>
          </a:p>
        </p:txBody>
      </p:sp>
      <p:pic>
        <p:nvPicPr>
          <p:cNvPr id="5" name="Picture 4" descr="Complex maths formulae on a blackboard">
            <a:extLst>
              <a:ext uri="{FF2B5EF4-FFF2-40B4-BE49-F238E27FC236}">
                <a16:creationId xmlns:a16="http://schemas.microsoft.com/office/drawing/2014/main" id="{1DDC4C76-4480-55D6-D2FA-5B591EC56EF3}"/>
              </a:ext>
            </a:extLst>
          </p:cNvPr>
          <p:cNvPicPr>
            <a:picLocks noChangeAspect="1"/>
          </p:cNvPicPr>
          <p:nvPr/>
        </p:nvPicPr>
        <p:blipFill rotWithShape="1">
          <a:blip r:embed="rId3"/>
          <a:srcRect l="19790" r="698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53504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6A7114-205D-3FB5-B0A0-FA6257D2F6D6}"/>
              </a:ext>
            </a:extLst>
          </p:cNvPr>
          <p:cNvPicPr>
            <a:picLocks noChangeAspect="1"/>
          </p:cNvPicPr>
          <p:nvPr/>
        </p:nvPicPr>
        <p:blipFill rotWithShape="1">
          <a:blip r:embed="rId2"/>
          <a:srcRect t="6921" r="9089" b="19688"/>
          <a:stretch/>
        </p:blipFill>
        <p:spPr>
          <a:xfrm>
            <a:off x="3523488" y="10"/>
            <a:ext cx="8668512" cy="6857990"/>
          </a:xfrm>
          <a:prstGeom prst="rect">
            <a:avLst/>
          </a:prstGeom>
        </p:spPr>
      </p:pic>
      <p:sp>
        <p:nvSpPr>
          <p:cNvPr id="19" name="Rectangle 1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B507E8-8019-9F5F-6478-C3E9C58B37D7}"/>
              </a:ext>
            </a:extLst>
          </p:cNvPr>
          <p:cNvSpPr>
            <a:spLocks noGrp="1"/>
          </p:cNvSpPr>
          <p:nvPr>
            <p:ph type="title"/>
          </p:nvPr>
        </p:nvSpPr>
        <p:spPr>
          <a:xfrm>
            <a:off x="477980" y="1490735"/>
            <a:ext cx="4953556" cy="988686"/>
          </a:xfrm>
        </p:spPr>
        <p:txBody>
          <a:bodyPr vert="horz" lIns="91440" tIns="45720" rIns="91440" bIns="45720" rtlCol="0" anchor="b">
            <a:noAutofit/>
          </a:bodyPr>
          <a:lstStyle/>
          <a:p>
            <a:pPr>
              <a:spcBef>
                <a:spcPct val="0"/>
              </a:spcBef>
            </a:pPr>
            <a:r>
              <a:rPr lang="en-US" sz="3400" kern="1200" dirty="0">
                <a:solidFill>
                  <a:schemeClr val="bg1"/>
                </a:solidFill>
                <a:latin typeface="+mj-lt"/>
                <a:ea typeface="+mj-ea"/>
                <a:cs typeface="+mj-cs"/>
              </a:rPr>
              <a:t>2024 Graduate Student Convocation Speaker</a:t>
            </a:r>
          </a:p>
        </p:txBody>
      </p:sp>
      <p:sp>
        <p:nvSpPr>
          <p:cNvPr id="3" name="Text Placeholder 2">
            <a:extLst>
              <a:ext uri="{FF2B5EF4-FFF2-40B4-BE49-F238E27FC236}">
                <a16:creationId xmlns:a16="http://schemas.microsoft.com/office/drawing/2014/main" id="{440AD89D-1D4A-D119-BA62-A594D80209D4}"/>
              </a:ext>
            </a:extLst>
          </p:cNvPr>
          <p:cNvSpPr>
            <a:spLocks noGrp="1"/>
          </p:cNvSpPr>
          <p:nvPr>
            <p:ph type="body" idx="1"/>
          </p:nvPr>
        </p:nvSpPr>
        <p:spPr>
          <a:xfrm>
            <a:off x="570380" y="3560308"/>
            <a:ext cx="5968540" cy="952111"/>
          </a:xfrm>
        </p:spPr>
        <p:txBody>
          <a:bodyPr vert="horz" lIns="91440" tIns="45720" rIns="91440" bIns="45720" rtlCol="0">
            <a:normAutofit/>
          </a:bodyPr>
          <a:lstStyle/>
          <a:p>
            <a:pPr marL="0" indent="0">
              <a:buNone/>
            </a:pPr>
            <a:r>
              <a:rPr lang="en-US" sz="3400" b="1" kern="1200" dirty="0">
                <a:solidFill>
                  <a:schemeClr val="bg1"/>
                </a:solidFill>
                <a:latin typeface="+mn-lt"/>
                <a:ea typeface="+mn-ea"/>
                <a:cs typeface="+mn-cs"/>
              </a:rPr>
              <a:t>Michael Hopkins</a:t>
            </a:r>
          </a:p>
          <a:p>
            <a:pPr marL="0" indent="0">
              <a:buNone/>
            </a:pPr>
            <a:endParaRPr lang="en-US" sz="2000" kern="1200" dirty="0">
              <a:solidFill>
                <a:schemeClr val="bg1"/>
              </a:solidFill>
              <a:latin typeface="+mn-lt"/>
              <a:ea typeface="+mn-ea"/>
              <a:cs typeface="+mn-cs"/>
            </a:endParaRPr>
          </a:p>
        </p:txBody>
      </p:sp>
      <p:sp>
        <p:nvSpPr>
          <p:cNvPr id="20" name="Rectangle 1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oogle Shape;124;g216d24f84c5_0_0">
            <a:extLst>
              <a:ext uri="{FF2B5EF4-FFF2-40B4-BE49-F238E27FC236}">
                <a16:creationId xmlns:a16="http://schemas.microsoft.com/office/drawing/2014/main" id="{A800CA7E-FB7E-54CB-A955-3478907337F8}"/>
              </a:ext>
            </a:extLst>
          </p:cNvPr>
          <p:cNvPicPr preferRelativeResize="0"/>
          <p:nvPr/>
        </p:nvPicPr>
        <p:blipFill rotWithShape="1">
          <a:blip r:embed="rId3">
            <a:alphaModFix/>
          </a:blip>
          <a:srcRect/>
          <a:stretch/>
        </p:blipFill>
        <p:spPr>
          <a:xfrm>
            <a:off x="10844010" y="107050"/>
            <a:ext cx="1199784" cy="1183570"/>
          </a:xfrm>
          <a:prstGeom prst="rect">
            <a:avLst/>
          </a:prstGeom>
          <a:noFill/>
          <a:ln>
            <a:noFill/>
          </a:ln>
        </p:spPr>
      </p:pic>
      <p:sp>
        <p:nvSpPr>
          <p:cNvPr id="6" name="TextBox 5">
            <a:extLst>
              <a:ext uri="{FF2B5EF4-FFF2-40B4-BE49-F238E27FC236}">
                <a16:creationId xmlns:a16="http://schemas.microsoft.com/office/drawing/2014/main" id="{5339A237-E60D-8C40-3ABA-D20F7A3CF237}"/>
              </a:ext>
            </a:extLst>
          </p:cNvPr>
          <p:cNvSpPr txBox="1"/>
          <p:nvPr/>
        </p:nvSpPr>
        <p:spPr>
          <a:xfrm>
            <a:off x="570380" y="4358702"/>
            <a:ext cx="4163800" cy="830997"/>
          </a:xfrm>
          <a:prstGeom prst="rect">
            <a:avLst/>
          </a:prstGeom>
          <a:noFill/>
        </p:spPr>
        <p:txBody>
          <a:bodyPr wrap="square" rtlCol="0">
            <a:spAutoFit/>
          </a:bodyPr>
          <a:lstStyle/>
          <a:p>
            <a:pPr marL="0" indent="0">
              <a:buNone/>
            </a:pPr>
            <a:r>
              <a:rPr lang="en-US" sz="1600" b="1" kern="1200" dirty="0">
                <a:solidFill>
                  <a:schemeClr val="bg1"/>
                </a:solidFill>
                <a:latin typeface="+mn-lt"/>
                <a:ea typeface="+mn-ea"/>
                <a:cs typeface="+mn-cs"/>
              </a:rPr>
              <a:t>Graduating PhD Candidate</a:t>
            </a:r>
          </a:p>
          <a:p>
            <a:pPr marL="0" indent="0">
              <a:buNone/>
            </a:pPr>
            <a:r>
              <a:rPr lang="en-US" sz="1600" kern="1200" dirty="0">
                <a:solidFill>
                  <a:schemeClr val="bg1"/>
                </a:solidFill>
                <a:latin typeface="+mn-lt"/>
                <a:ea typeface="+mn-ea"/>
                <a:cs typeface="+mn-cs"/>
              </a:rPr>
              <a:t>Biochemistry, Cellular &amp; Molecular Biology </a:t>
            </a:r>
          </a:p>
          <a:p>
            <a:pPr marL="0" indent="0">
              <a:buNone/>
            </a:pPr>
            <a:r>
              <a:rPr lang="en-US" sz="1600" kern="1200" dirty="0">
                <a:solidFill>
                  <a:schemeClr val="bg1"/>
                </a:solidFill>
                <a:latin typeface="+mn-lt"/>
                <a:ea typeface="+mn-ea"/>
                <a:cs typeface="+mn-cs"/>
              </a:rPr>
              <a:t>Lab of Seth Margolis, PhD</a:t>
            </a:r>
          </a:p>
        </p:txBody>
      </p:sp>
    </p:spTree>
    <p:extLst>
      <p:ext uri="{BB962C8B-B14F-4D97-AF65-F5344CB8AC3E}">
        <p14:creationId xmlns:p14="http://schemas.microsoft.com/office/powerpoint/2010/main" val="4405605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1" name="Rectangle 10">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E1C453B1-CFA2-A79F-127B-160A3C82C54C}"/>
              </a:ext>
            </a:extLst>
          </p:cNvPr>
          <p:cNvSpPr>
            <a:spLocks noGrp="1"/>
          </p:cNvSpPr>
          <p:nvPr>
            <p:ph type="title"/>
          </p:nvPr>
        </p:nvSpPr>
        <p:spPr>
          <a:xfrm>
            <a:off x="1143000" y="1676400"/>
            <a:ext cx="3810000" cy="3505200"/>
          </a:xfrm>
        </p:spPr>
        <p:txBody>
          <a:bodyPr anchor="t">
            <a:normAutofit/>
          </a:bodyPr>
          <a:lstStyle/>
          <a:p>
            <a:r>
              <a:rPr lang="en-US" sz="4000"/>
              <a:t>Mentoring Survey</a:t>
            </a:r>
          </a:p>
        </p:txBody>
      </p:sp>
      <p:sp>
        <p:nvSpPr>
          <p:cNvPr id="3" name="Text Placeholder 2">
            <a:extLst>
              <a:ext uri="{FF2B5EF4-FFF2-40B4-BE49-F238E27FC236}">
                <a16:creationId xmlns:a16="http://schemas.microsoft.com/office/drawing/2014/main" id="{099C564D-EB92-70C6-1AD2-6036ED6DF9E3}"/>
              </a:ext>
            </a:extLst>
          </p:cNvPr>
          <p:cNvSpPr>
            <a:spLocks noGrp="1"/>
          </p:cNvSpPr>
          <p:nvPr>
            <p:ph type="body" idx="1"/>
          </p:nvPr>
        </p:nvSpPr>
        <p:spPr>
          <a:xfrm>
            <a:off x="5181604" y="1676400"/>
            <a:ext cx="5638796" cy="3505200"/>
          </a:xfrm>
        </p:spPr>
        <p:txBody>
          <a:bodyPr>
            <a:normAutofit/>
          </a:bodyPr>
          <a:lstStyle/>
          <a:p>
            <a:r>
              <a:rPr lang="en-US" sz="2000">
                <a:solidFill>
                  <a:schemeClr val="tx1">
                    <a:alpha val="55000"/>
                  </a:schemeClr>
                </a:solidFill>
              </a:rPr>
              <a:t>Sent out by Office of Assessment and Evaluation </a:t>
            </a:r>
          </a:p>
          <a:p>
            <a:r>
              <a:rPr lang="en-US" sz="2000">
                <a:solidFill>
                  <a:schemeClr val="tx1">
                    <a:alpha val="55000"/>
                  </a:schemeClr>
                </a:solidFill>
              </a:rPr>
              <a:t>Each Student Receives an individual link </a:t>
            </a:r>
          </a:p>
          <a:p>
            <a:r>
              <a:rPr lang="en-US" sz="2000">
                <a:solidFill>
                  <a:schemeClr val="tx1">
                    <a:alpha val="55000"/>
                  </a:schemeClr>
                </a:solidFill>
              </a:rPr>
              <a:t>Takes approximately 10 minutes to complete</a:t>
            </a:r>
          </a:p>
          <a:p>
            <a:r>
              <a:rPr lang="en-US" sz="2000">
                <a:solidFill>
                  <a:schemeClr val="tx1">
                    <a:alpha val="55000"/>
                  </a:schemeClr>
                </a:solidFill>
              </a:rPr>
              <a:t>Completely anonymous</a:t>
            </a:r>
          </a:p>
          <a:p>
            <a:r>
              <a:rPr lang="en-US" sz="2000">
                <a:solidFill>
                  <a:schemeClr val="tx1">
                    <a:alpha val="55000"/>
                  </a:schemeClr>
                </a:solidFill>
              </a:rPr>
              <a:t>All students required to completer survey </a:t>
            </a:r>
          </a:p>
          <a:p>
            <a:r>
              <a:rPr lang="en-US" sz="2000">
                <a:solidFill>
                  <a:schemeClr val="tx1">
                    <a:alpha val="55000"/>
                  </a:schemeClr>
                </a:solidFill>
              </a:rPr>
              <a:t>Deadline to respond is March 15</a:t>
            </a:r>
          </a:p>
        </p:txBody>
      </p:sp>
    </p:spTree>
    <p:extLst>
      <p:ext uri="{BB962C8B-B14F-4D97-AF65-F5344CB8AC3E}">
        <p14:creationId xmlns:p14="http://schemas.microsoft.com/office/powerpoint/2010/main" val="2351907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Officer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indent="-190500">
              <a:spcBef>
                <a:spcPts val="0"/>
              </a:spcBef>
              <a:buSzPts val="2200"/>
              <a:buChar char="●"/>
            </a:pPr>
            <a:r>
              <a:rPr lang="en-US" sz="2200" b="1">
                <a:latin typeface="+mn-lt"/>
              </a:rPr>
              <a:t>  </a:t>
            </a:r>
            <a:r>
              <a:rPr lang="en-US" sz="2200">
                <a:solidFill>
                  <a:schemeClr val="tx1"/>
                </a:solidFill>
                <a:latin typeface="+mn-lt"/>
              </a:rPr>
              <a:t>President (Rodney)</a:t>
            </a:r>
            <a:endParaRPr sz="2200">
              <a:solidFill>
                <a:schemeClr val="tx1"/>
              </a:solidFill>
              <a:latin typeface="+mn-lt"/>
            </a:endParaRPr>
          </a:p>
          <a:p>
            <a:pPr marL="228600" indent="-190500">
              <a:spcBef>
                <a:spcPts val="0"/>
              </a:spcBef>
              <a:buSzPts val="2200"/>
              <a:buChar char="●"/>
            </a:pPr>
            <a:r>
              <a:rPr lang="en-US" sz="2200">
                <a:solidFill>
                  <a:schemeClr val="tx1"/>
                </a:solidFill>
                <a:latin typeface="+mn-lt"/>
              </a:rPr>
              <a:t>  President Elect (Scarlett)</a:t>
            </a:r>
            <a:endParaRPr sz="2200">
              <a:solidFill>
                <a:schemeClr val="tx1"/>
              </a:solidFill>
              <a:latin typeface="+mn-lt"/>
            </a:endParaRPr>
          </a:p>
          <a:p>
            <a:pPr marL="228600" indent="-190500">
              <a:spcBef>
                <a:spcPts val="0"/>
              </a:spcBef>
              <a:buSzPts val="2200"/>
              <a:buChar char="●"/>
            </a:pPr>
            <a:r>
              <a:rPr lang="en-US" sz="2200">
                <a:solidFill>
                  <a:schemeClr val="tx1"/>
                </a:solidFill>
                <a:latin typeface="+mn-lt"/>
              </a:rPr>
              <a:t>  </a:t>
            </a:r>
            <a:r>
              <a:rPr lang="en-US" sz="2200" b="1">
                <a:solidFill>
                  <a:schemeClr val="tx1"/>
                </a:solidFill>
                <a:latin typeface="+mn-lt"/>
              </a:rPr>
              <a:t>Director of Administration (Nirvani)</a:t>
            </a:r>
          </a:p>
          <a:p>
            <a:pPr marL="228600" indent="-190500">
              <a:spcBef>
                <a:spcPts val="0"/>
              </a:spcBef>
              <a:buSzPts val="2200"/>
              <a:buChar char="●"/>
            </a:pPr>
            <a:r>
              <a:rPr lang="en-US" sz="2200">
                <a:solidFill>
                  <a:schemeClr val="tx1"/>
                </a:solidFill>
                <a:latin typeface="+mn-lt"/>
              </a:rPr>
              <a:t>  Director of  Diversity, Inclusion, and Outreach (Ashley)</a:t>
            </a:r>
            <a:endParaRPr sz="2200">
              <a:solidFill>
                <a:schemeClr val="tx1"/>
              </a:solidFill>
              <a:latin typeface="+mn-lt"/>
            </a:endParaRPr>
          </a:p>
          <a:p>
            <a:pPr marL="228600" indent="-190500">
              <a:spcBef>
                <a:spcPts val="0"/>
              </a:spcBef>
              <a:buSzPts val="2200"/>
              <a:buChar char="●"/>
            </a:pPr>
            <a:r>
              <a:rPr lang="en-US" sz="2200">
                <a:solidFill>
                  <a:schemeClr val="tx1"/>
                </a:solidFill>
                <a:latin typeface="+mn-lt"/>
              </a:rPr>
              <a:t>  Director of Finance (Estefan) </a:t>
            </a:r>
          </a:p>
          <a:p>
            <a:pPr marL="228600" indent="-190500">
              <a:spcBef>
                <a:spcPts val="0"/>
              </a:spcBef>
              <a:buSzPts val="2200"/>
              <a:buFont typeface="Arial"/>
              <a:buChar char="●"/>
            </a:pPr>
            <a:r>
              <a:rPr lang="en-US" sz="2200">
                <a:solidFill>
                  <a:schemeClr val="tx1"/>
                </a:solidFill>
                <a:latin typeface="+mn-lt"/>
              </a:rPr>
              <a:t>  Director of Social and Community Affairs (Mark)</a:t>
            </a:r>
          </a:p>
          <a:p>
            <a:pPr marL="228600" indent="-190500">
              <a:spcBef>
                <a:spcPts val="0"/>
              </a:spcBef>
              <a:buSzPts val="2200"/>
              <a:buFont typeface="Arial"/>
              <a:buChar char="●"/>
            </a:pPr>
            <a:r>
              <a:rPr lang="en-US" sz="2200">
                <a:solidFill>
                  <a:schemeClr val="tx1"/>
                </a:solidFill>
                <a:latin typeface="+mn-lt"/>
              </a:rPr>
              <a:t>  Director of Media and Public Relations (Juliane)</a:t>
            </a:r>
            <a:endParaRPr sz="2200">
              <a:solidFill>
                <a:schemeClr val="tx1"/>
              </a:solidFill>
              <a:latin typeface="+mn-lt"/>
            </a:endParaRPr>
          </a:p>
          <a:p>
            <a:pPr marL="228600" indent="-190500">
              <a:spcBef>
                <a:spcPts val="0"/>
              </a:spcBef>
              <a:buSzPts val="2200"/>
              <a:buChar char="●"/>
            </a:pPr>
            <a:r>
              <a:rPr lang="en-US" sz="2200">
                <a:solidFill>
                  <a:schemeClr val="tx1"/>
                </a:solidFill>
                <a:latin typeface="+mn-lt"/>
              </a:rPr>
              <a:t>  Director of Student Involvement and Student Groups (Edna)</a:t>
            </a:r>
          </a:p>
          <a:p>
            <a:pPr marL="228600" indent="-190500">
              <a:spcBef>
                <a:spcPts val="0"/>
              </a:spcBef>
              <a:buSzPts val="2200"/>
              <a:buChar char="●"/>
            </a:pPr>
            <a:r>
              <a:rPr lang="en-US" sz="2200">
                <a:solidFill>
                  <a:schemeClr val="tx1"/>
                </a:solidFill>
                <a:latin typeface="+mn-lt"/>
              </a:rPr>
              <a:t>  </a:t>
            </a:r>
            <a:r>
              <a:rPr lang="en-US" sz="2200" b="0"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3817299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g2076c708779_0_0"/>
          <p:cNvPicPr preferRelativeResize="0"/>
          <p:nvPr/>
        </p:nvPicPr>
        <p:blipFill rotWithShape="1">
          <a:blip r:embed="rId3">
            <a:alphaModFix/>
          </a:blip>
          <a:srcRect/>
          <a:stretch/>
        </p:blipFill>
        <p:spPr>
          <a:xfrm>
            <a:off x="2355587" y="291122"/>
            <a:ext cx="7135999" cy="1815639"/>
          </a:xfrm>
          <a:prstGeom prst="rect">
            <a:avLst/>
          </a:prstGeom>
          <a:noFill/>
          <a:ln>
            <a:noFill/>
          </a:ln>
        </p:spPr>
      </p:pic>
      <p:sp>
        <p:nvSpPr>
          <p:cNvPr id="144" name="Google Shape;144;g2076c708779_0_0"/>
          <p:cNvSpPr txBox="1">
            <a:spLocks noGrp="1"/>
          </p:cNvSpPr>
          <p:nvPr>
            <p:ph type="body" idx="1"/>
          </p:nvPr>
        </p:nvSpPr>
        <p:spPr>
          <a:xfrm>
            <a:off x="403025" y="2377363"/>
            <a:ext cx="99741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200" b="1"/>
              <a:t>Purpose: </a:t>
            </a:r>
            <a:r>
              <a:rPr lang="en-US" sz="2200"/>
              <a:t>recognize outstanding graduate students for their academic and community-based achievements</a:t>
            </a:r>
            <a:endParaRPr sz="2200"/>
          </a:p>
          <a:p>
            <a:pPr marL="457200" lvl="0" indent="-400050" algn="l" rtl="0">
              <a:lnSpc>
                <a:spcPct val="90000"/>
              </a:lnSpc>
              <a:spcBef>
                <a:spcPts val="1000"/>
              </a:spcBef>
              <a:spcAft>
                <a:spcPts val="0"/>
              </a:spcAft>
              <a:buSzPts val="2700"/>
              <a:buChar char="•"/>
            </a:pPr>
            <a:r>
              <a:rPr lang="en-US" sz="2100"/>
              <a:t>Can nominate yourself, or a peer</a:t>
            </a:r>
            <a:endParaRPr sz="2100"/>
          </a:p>
          <a:p>
            <a:pPr marL="457200" lvl="0" indent="-400050" algn="l" rtl="0">
              <a:lnSpc>
                <a:spcPct val="90000"/>
              </a:lnSpc>
              <a:spcBef>
                <a:spcPts val="0"/>
              </a:spcBef>
              <a:spcAft>
                <a:spcPts val="0"/>
              </a:spcAft>
              <a:buSzPts val="2700"/>
              <a:buChar char="•"/>
            </a:pPr>
            <a:r>
              <a:rPr lang="en-US" sz="2100"/>
              <a:t>Didn’t win? Renominate as many times as you would like</a:t>
            </a:r>
            <a:endParaRPr sz="2100"/>
          </a:p>
          <a:p>
            <a:pPr marL="457200" lvl="0" indent="-400050" algn="l" rtl="0">
              <a:lnSpc>
                <a:spcPct val="90000"/>
              </a:lnSpc>
              <a:spcBef>
                <a:spcPts val="0"/>
              </a:spcBef>
              <a:spcAft>
                <a:spcPts val="0"/>
              </a:spcAft>
              <a:buSzPts val="2700"/>
              <a:buChar char="•"/>
            </a:pPr>
            <a:r>
              <a:rPr lang="en-US" sz="2100"/>
              <a:t>Winners will receive a $25 gift card</a:t>
            </a:r>
            <a:endParaRPr sz="2100"/>
          </a:p>
          <a:p>
            <a:pPr marL="457200" lvl="0" indent="0" algn="l" rtl="0">
              <a:lnSpc>
                <a:spcPct val="90000"/>
              </a:lnSpc>
              <a:spcBef>
                <a:spcPts val="0"/>
              </a:spcBef>
              <a:spcAft>
                <a:spcPts val="0"/>
              </a:spcAft>
              <a:buSzPts val="1800"/>
              <a:buNone/>
            </a:pPr>
            <a:endParaRPr sz="2100"/>
          </a:p>
          <a:p>
            <a:pPr marL="0" lvl="0" indent="0" algn="l" rtl="0">
              <a:lnSpc>
                <a:spcPct val="90000"/>
              </a:lnSpc>
              <a:spcBef>
                <a:spcPts val="1000"/>
              </a:spcBef>
              <a:spcAft>
                <a:spcPts val="0"/>
              </a:spcAft>
              <a:buSzPts val="1800"/>
              <a:buNone/>
            </a:pPr>
            <a:r>
              <a:rPr lang="en-US" sz="2200" b="1"/>
              <a:t>Info and links to enter can be found on:</a:t>
            </a:r>
            <a:endParaRPr sz="2200" b="1"/>
          </a:p>
          <a:p>
            <a:pPr marL="457200" lvl="0" indent="-412750" algn="l" rtl="0">
              <a:lnSpc>
                <a:spcPct val="90000"/>
              </a:lnSpc>
              <a:spcBef>
                <a:spcPts val="500"/>
              </a:spcBef>
              <a:spcAft>
                <a:spcPts val="0"/>
              </a:spcAft>
              <a:buSzPts val="2900"/>
              <a:buChar char="•"/>
            </a:pPr>
            <a:r>
              <a:rPr lang="en-US" sz="2100"/>
              <a:t>Our website: </a:t>
            </a:r>
            <a:r>
              <a:rPr lang="en-US" sz="2100" u="sng">
                <a:solidFill>
                  <a:schemeClr val="hlink"/>
                </a:solidFill>
                <a:hlinkClick r:id="rId4"/>
              </a:rPr>
              <a:t>https://jhu.campusgroups.com/gsa/home/</a:t>
            </a:r>
            <a:r>
              <a:rPr lang="en-US" sz="2100"/>
              <a:t> </a:t>
            </a:r>
            <a:endParaRPr sz="2100"/>
          </a:p>
          <a:p>
            <a:pPr marL="457200" lvl="0" indent="-412750" algn="l" rtl="0">
              <a:lnSpc>
                <a:spcPct val="90000"/>
              </a:lnSpc>
              <a:spcBef>
                <a:spcPts val="0"/>
              </a:spcBef>
              <a:spcAft>
                <a:spcPts val="0"/>
              </a:spcAft>
              <a:buSzPts val="2900"/>
              <a:buChar char="•"/>
            </a:pPr>
            <a:r>
              <a:rPr lang="en-US" sz="2100"/>
              <a:t>All-grad email notifications</a:t>
            </a:r>
            <a:endParaRPr sz="2100"/>
          </a:p>
          <a:p>
            <a:pPr marL="457200" lvl="0" indent="-412750" algn="l" rtl="0">
              <a:lnSpc>
                <a:spcPct val="90000"/>
              </a:lnSpc>
              <a:spcBef>
                <a:spcPts val="0"/>
              </a:spcBef>
              <a:spcAft>
                <a:spcPts val="0"/>
              </a:spcAft>
              <a:buSzPts val="2900"/>
              <a:buChar char="•"/>
            </a:pPr>
            <a:r>
              <a:rPr lang="en-US" sz="2100"/>
              <a:t>GSA Newsletter</a:t>
            </a:r>
            <a:endParaRPr sz="2100"/>
          </a:p>
          <a:p>
            <a:pPr marL="457200" lvl="0" indent="-412750" algn="l" rtl="0">
              <a:lnSpc>
                <a:spcPct val="90000"/>
              </a:lnSpc>
              <a:spcBef>
                <a:spcPts val="0"/>
              </a:spcBef>
              <a:spcAft>
                <a:spcPts val="0"/>
              </a:spcAft>
              <a:buSzPts val="2900"/>
              <a:buChar char="•"/>
            </a:pPr>
            <a:r>
              <a:rPr lang="en-US" sz="2100"/>
              <a:t>Our social media channels – follow us!</a:t>
            </a:r>
            <a:endParaRPr sz="2100"/>
          </a:p>
          <a:p>
            <a:pPr marL="609600" lvl="1" indent="0" algn="l" rtl="0">
              <a:lnSpc>
                <a:spcPct val="90000"/>
              </a:lnSpc>
              <a:spcBef>
                <a:spcPts val="500"/>
              </a:spcBef>
              <a:spcAft>
                <a:spcPts val="0"/>
              </a:spcAft>
              <a:buClr>
                <a:schemeClr val="dk1"/>
              </a:buClr>
              <a:buSzPts val="2400"/>
              <a:buNone/>
            </a:pPr>
            <a:endParaRPr sz="2600"/>
          </a:p>
        </p:txBody>
      </p:sp>
      <p:pic>
        <p:nvPicPr>
          <p:cNvPr id="145" name="Google Shape;145;g2076c708779_0_0"/>
          <p:cNvPicPr preferRelativeResize="0"/>
          <p:nvPr/>
        </p:nvPicPr>
        <p:blipFill rotWithShape="1">
          <a:blip r:embed="rId5">
            <a:alphaModFix/>
          </a:blip>
          <a:srcRect/>
          <a:stretch/>
        </p:blipFill>
        <p:spPr>
          <a:xfrm>
            <a:off x="0" y="0"/>
            <a:ext cx="2104849" cy="2104879"/>
          </a:xfrm>
          <a:prstGeom prst="rect">
            <a:avLst/>
          </a:prstGeom>
          <a:noFill/>
          <a:ln>
            <a:noFill/>
          </a:ln>
        </p:spPr>
      </p:pic>
      <p:pic>
        <p:nvPicPr>
          <p:cNvPr id="146" name="Google Shape;146;g2076c708779_0_0"/>
          <p:cNvPicPr preferRelativeResize="0"/>
          <p:nvPr/>
        </p:nvPicPr>
        <p:blipFill rotWithShape="1">
          <a:blip r:embed="rId3">
            <a:alphaModFix/>
          </a:blip>
          <a:srcRect/>
          <a:stretch/>
        </p:blipFill>
        <p:spPr>
          <a:xfrm>
            <a:off x="4132312" y="291122"/>
            <a:ext cx="7135999" cy="1815639"/>
          </a:xfrm>
          <a:prstGeom prst="rect">
            <a:avLst/>
          </a:prstGeom>
          <a:noFill/>
          <a:ln>
            <a:noFill/>
          </a:ln>
        </p:spPr>
      </p:pic>
      <p:pic>
        <p:nvPicPr>
          <p:cNvPr id="147" name="Google Shape;147;g2076c708779_0_0"/>
          <p:cNvPicPr preferRelativeResize="0"/>
          <p:nvPr/>
        </p:nvPicPr>
        <p:blipFill rotWithShape="1">
          <a:blip r:embed="rId3">
            <a:alphaModFix/>
          </a:blip>
          <a:srcRect l="23193" r="22602"/>
          <a:stretch/>
        </p:blipFill>
        <p:spPr>
          <a:xfrm>
            <a:off x="4010112" y="291133"/>
            <a:ext cx="3868099" cy="1815639"/>
          </a:xfrm>
          <a:prstGeom prst="rect">
            <a:avLst/>
          </a:prstGeom>
          <a:noFill/>
          <a:ln>
            <a:noFill/>
          </a:ln>
        </p:spPr>
      </p:pic>
      <p:sp>
        <p:nvSpPr>
          <p:cNvPr id="148" name="Google Shape;148;g2076c708779_0_0"/>
          <p:cNvSpPr txBox="1">
            <a:spLocks noGrp="1"/>
          </p:cNvSpPr>
          <p:nvPr>
            <p:ph type="title"/>
          </p:nvPr>
        </p:nvSpPr>
        <p:spPr>
          <a:xfrm>
            <a:off x="2189681" y="485173"/>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chemeClr val="lt1"/>
                </a:solidFill>
              </a:rPr>
              <a:t>GSA Student Spotlight</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g2520d8bda6c_0_8"/>
          <p:cNvPicPr preferRelativeResize="0"/>
          <p:nvPr/>
        </p:nvPicPr>
        <p:blipFill rotWithShape="1">
          <a:blip r:embed="rId3">
            <a:alphaModFix amt="48000"/>
          </a:blip>
          <a:srcRect l="18185" r="2018"/>
          <a:stretch/>
        </p:blipFill>
        <p:spPr>
          <a:xfrm>
            <a:off x="0" y="0"/>
            <a:ext cx="12192000" cy="6858000"/>
          </a:xfrm>
          <a:prstGeom prst="rect">
            <a:avLst/>
          </a:prstGeom>
          <a:noFill/>
          <a:ln>
            <a:noFill/>
          </a:ln>
        </p:spPr>
      </p:pic>
      <p:pic>
        <p:nvPicPr>
          <p:cNvPr id="155" name="Google Shape;155;g2520d8bda6c_0_8"/>
          <p:cNvPicPr preferRelativeResize="0"/>
          <p:nvPr/>
        </p:nvPicPr>
        <p:blipFill rotWithShape="1">
          <a:blip r:embed="rId4">
            <a:alphaModFix amt="60000"/>
          </a:blip>
          <a:srcRect/>
          <a:stretch/>
        </p:blipFill>
        <p:spPr>
          <a:xfrm>
            <a:off x="0" y="990600"/>
            <a:ext cx="6562076" cy="4724701"/>
          </a:xfrm>
          <a:prstGeom prst="rect">
            <a:avLst/>
          </a:prstGeom>
          <a:noFill/>
          <a:ln>
            <a:noFill/>
          </a:ln>
        </p:spPr>
      </p:pic>
      <p:sp>
        <p:nvSpPr>
          <p:cNvPr id="156" name="Google Shape;156;g2520d8bda6c_0_8"/>
          <p:cNvSpPr txBox="1"/>
          <p:nvPr/>
        </p:nvSpPr>
        <p:spPr>
          <a:xfrm>
            <a:off x="287925" y="2695064"/>
            <a:ext cx="5222100" cy="3954611"/>
          </a:xfrm>
          <a:prstGeom prst="rect">
            <a:avLst/>
          </a:prstGeom>
          <a:solidFill>
            <a:schemeClr val="lt1"/>
          </a:solidFill>
          <a:ln>
            <a:noFill/>
          </a:ln>
        </p:spPr>
        <p:txBody>
          <a:bodyPr spcFirstLastPara="1" wrap="square" lIns="91425" tIns="91425" rIns="91425" bIns="91425" anchor="ctr" anchorCtr="0">
            <a:noAutofit/>
          </a:bodyPr>
          <a:lstStyle/>
          <a:p>
            <a:pPr algn="ctr"/>
            <a:r>
              <a:rPr lang="en-US" sz="1600"/>
              <a:t>Irika is an exceptional advocate for her fellow students. She currently serves as a member of the TRU-UE bargaining committee and has been working to improve the working conditions for all PhD students across the university by donating countless hours of her time to this cause. Furthermore, she has been successful in her career development. She completed an industry internship at Arcus Biosciences to start the year where she brought publicly available genomic perturbation datasets in-house and mined genomic perturbation datasets for relevant cancer target interactions and new target validation.</a:t>
            </a:r>
            <a:endParaRPr lang="en-US"/>
          </a:p>
        </p:txBody>
      </p:sp>
      <p:pic>
        <p:nvPicPr>
          <p:cNvPr id="157" name="Google Shape;157;g2520d8bda6c_0_8"/>
          <p:cNvPicPr preferRelativeResize="0"/>
          <p:nvPr/>
        </p:nvPicPr>
        <p:blipFill rotWithShape="1">
          <a:blip r:embed="rId4">
            <a:alphaModFix amt="60000"/>
          </a:blip>
          <a:srcRect r="8382"/>
          <a:stretch/>
        </p:blipFill>
        <p:spPr>
          <a:xfrm>
            <a:off x="6180050" y="991475"/>
            <a:ext cx="6011951" cy="4724701"/>
          </a:xfrm>
          <a:prstGeom prst="rect">
            <a:avLst/>
          </a:prstGeom>
          <a:noFill/>
          <a:ln>
            <a:noFill/>
          </a:ln>
        </p:spPr>
      </p:pic>
      <p:sp>
        <p:nvSpPr>
          <p:cNvPr id="158" name="Google Shape;158;g2520d8bda6c_0_8"/>
          <p:cNvSpPr txBox="1"/>
          <p:nvPr/>
        </p:nvSpPr>
        <p:spPr>
          <a:xfrm>
            <a:off x="0" y="130850"/>
            <a:ext cx="12192000" cy="772500"/>
          </a:xfrm>
          <a:prstGeom prst="rect">
            <a:avLst/>
          </a:prstGeom>
          <a:gradFill>
            <a:gsLst>
              <a:gs pos="0">
                <a:srgbClr val="DFE9FB"/>
              </a:gs>
              <a:gs pos="100000">
                <a:srgbClr val="6E9BE7"/>
              </a:gs>
            </a:gsLst>
            <a:path path="circle">
              <a:fillToRect l="50000" t="50000" r="50000" b="50000"/>
            </a:path>
            <a:tileRect/>
          </a:gradFill>
          <a:ln>
            <a:noFill/>
          </a:ln>
        </p:spPr>
        <p:txBody>
          <a:bodyPr spcFirstLastPara="1" wrap="square" lIns="91425" tIns="91425" rIns="91425" bIns="91425" anchor="ctr" anchorCtr="0">
            <a:noAutofit/>
          </a:bodyPr>
          <a:lstStyle/>
          <a:p>
            <a:pPr algn="ctr">
              <a:buSzPts val="5100"/>
            </a:pPr>
            <a:r>
              <a:rPr lang="en-US" sz="2800" b="1">
                <a:solidFill>
                  <a:srgbClr val="351C75"/>
                </a:solidFill>
                <a:latin typeface="Verdana Pro"/>
                <a:ea typeface="Amatic SC"/>
                <a:cs typeface="Amatic SC"/>
                <a:sym typeface="Amatic SC"/>
              </a:rPr>
              <a:t>March 2024 </a:t>
            </a:r>
            <a:r>
              <a:rPr lang="en-US" sz="2800" b="1" i="0" u="none" strike="noStrike" cap="none">
                <a:solidFill>
                  <a:srgbClr val="351C75"/>
                </a:solidFill>
                <a:latin typeface="Verdana Pro"/>
                <a:ea typeface="Amatic SC"/>
                <a:cs typeface="Amatic SC"/>
                <a:sym typeface="Amatic SC"/>
              </a:rPr>
              <a:t> GSA</a:t>
            </a:r>
            <a:r>
              <a:rPr lang="en-US" sz="2800" b="1">
                <a:solidFill>
                  <a:srgbClr val="351C75"/>
                </a:solidFill>
                <a:latin typeface="Verdana Pro"/>
                <a:ea typeface="Amatic SC"/>
                <a:cs typeface="Amatic SC"/>
                <a:sym typeface="Amatic SC"/>
              </a:rPr>
              <a:t> </a:t>
            </a:r>
            <a:r>
              <a:rPr lang="en-US" sz="2800" b="1" i="0" u="none" strike="noStrike" cap="none">
                <a:solidFill>
                  <a:srgbClr val="351C75"/>
                </a:solidFill>
                <a:latin typeface="Verdana Pro"/>
                <a:ea typeface="Amatic SC"/>
                <a:cs typeface="Amatic SC"/>
                <a:sym typeface="Amatic SC"/>
              </a:rPr>
              <a:t> Student</a:t>
            </a:r>
            <a:r>
              <a:rPr lang="en-US" sz="2800" b="1">
                <a:solidFill>
                  <a:srgbClr val="351C75"/>
                </a:solidFill>
                <a:latin typeface="Verdana Pro"/>
                <a:ea typeface="Amatic SC"/>
                <a:cs typeface="Amatic SC"/>
                <a:sym typeface="Amatic SC"/>
              </a:rPr>
              <a:t> </a:t>
            </a:r>
            <a:r>
              <a:rPr lang="en-US" sz="2800" b="1" i="0" u="none" strike="noStrike" cap="none">
                <a:solidFill>
                  <a:srgbClr val="351C75"/>
                </a:solidFill>
                <a:latin typeface="Verdana Pro"/>
                <a:ea typeface="Amatic SC"/>
                <a:cs typeface="Amatic SC"/>
                <a:sym typeface="Amatic SC"/>
              </a:rPr>
              <a:t> Spotlight</a:t>
            </a:r>
            <a:r>
              <a:rPr lang="en-US" sz="2800" b="1">
                <a:solidFill>
                  <a:srgbClr val="351C75"/>
                </a:solidFill>
                <a:latin typeface="Verdana Pro"/>
                <a:ea typeface="Amatic SC"/>
                <a:cs typeface="Amatic SC"/>
                <a:sym typeface="Amatic SC"/>
              </a:rPr>
              <a:t> </a:t>
            </a:r>
            <a:r>
              <a:rPr lang="en-US" sz="2800" b="1" i="0" u="none" strike="noStrike" cap="none">
                <a:solidFill>
                  <a:srgbClr val="351C75"/>
                </a:solidFill>
                <a:latin typeface="Verdana Pro"/>
                <a:ea typeface="Amatic SC"/>
                <a:cs typeface="Amatic SC"/>
                <a:sym typeface="Amatic SC"/>
              </a:rPr>
              <a:t> Winners</a:t>
            </a:r>
            <a:endParaRPr lang="en-US" sz="2800" b="1" i="0" u="none" strike="noStrike" cap="none">
              <a:solidFill>
                <a:srgbClr val="351C75"/>
              </a:solidFill>
              <a:latin typeface="Verdana Pro"/>
              <a:ea typeface="Amatic SC"/>
              <a:cs typeface="Amatic SC"/>
            </a:endParaRPr>
          </a:p>
        </p:txBody>
      </p:sp>
      <p:sp>
        <p:nvSpPr>
          <p:cNvPr id="159" name="Google Shape;159;g2520d8bda6c_0_8"/>
          <p:cNvSpPr txBox="1"/>
          <p:nvPr/>
        </p:nvSpPr>
        <p:spPr>
          <a:xfrm>
            <a:off x="6562175" y="2691425"/>
            <a:ext cx="5332500" cy="4022700"/>
          </a:xfrm>
          <a:prstGeom prst="rect">
            <a:avLst/>
          </a:prstGeom>
          <a:solidFill>
            <a:schemeClr val="lt1"/>
          </a:solidFill>
          <a:ln>
            <a:noFill/>
          </a:ln>
        </p:spPr>
        <p:txBody>
          <a:bodyPr spcFirstLastPara="1" wrap="square" lIns="91425" tIns="91425" rIns="91425" bIns="91425" anchor="ctr" anchorCtr="0">
            <a:noAutofit/>
          </a:bodyPr>
          <a:lstStyle/>
          <a:p>
            <a:pPr algn="ctr"/>
            <a:r>
              <a:rPr lang="en-US" sz="1600">
                <a:solidFill>
                  <a:schemeClr val="dk1"/>
                </a:solidFill>
              </a:rPr>
              <a:t>  </a:t>
            </a:r>
            <a:endParaRPr lang="en-US" sz="1600" b="1">
              <a:solidFill>
                <a:schemeClr val="dk1"/>
              </a:solidFill>
            </a:endParaRPr>
          </a:p>
          <a:p>
            <a:pPr algn="ctr"/>
            <a:r>
              <a:rPr lang="en-US" sz="1600">
                <a:solidFill>
                  <a:schemeClr val="dk1"/>
                </a:solidFill>
              </a:rPr>
              <a:t>During this current school year Rodnie has seen exceptional success in scientific endeavors. He has presented his research at multiple conferences. He also recently had some of his PhD work published in his first 1st author publication. "Cocaine regulates antiretroviral therapy CNS access through </a:t>
            </a:r>
            <a:r>
              <a:rPr lang="en-US" sz="1600" err="1">
                <a:solidFill>
                  <a:schemeClr val="dk1"/>
                </a:solidFill>
              </a:rPr>
              <a:t>pregnane</a:t>
            </a:r>
            <a:r>
              <a:rPr lang="en-US" sz="1600">
                <a:solidFill>
                  <a:schemeClr val="dk1"/>
                </a:solidFill>
              </a:rPr>
              <a:t>-x receptor-mediated drug transporter and metabolizing enzyme modulation at the blood brain barrier" in the Springer Nature Journal, "Fluids and Barriers of the CNS" </a:t>
            </a:r>
            <a:endParaRPr lang="en-US">
              <a:solidFill>
                <a:schemeClr val="dk1"/>
              </a:solidFill>
            </a:endParaRPr>
          </a:p>
          <a:p>
            <a:pPr algn="ctr">
              <a:buSzPts val="1200"/>
            </a:pPr>
            <a:endParaRPr lang="en-US" sz="4000">
              <a:solidFill>
                <a:schemeClr val="dk1"/>
              </a:solidFill>
            </a:endParaRPr>
          </a:p>
        </p:txBody>
      </p:sp>
      <p:pic>
        <p:nvPicPr>
          <p:cNvPr id="160" name="Google Shape;160;g2520d8bda6c_0_8"/>
          <p:cNvPicPr preferRelativeResize="0"/>
          <p:nvPr/>
        </p:nvPicPr>
        <p:blipFill rotWithShape="1">
          <a:blip r:embed="rId5">
            <a:alphaModFix/>
          </a:blip>
          <a:srcRect/>
          <a:stretch/>
        </p:blipFill>
        <p:spPr>
          <a:xfrm rot="1299458" flipH="1">
            <a:off x="9795775" y="-478719"/>
            <a:ext cx="2317051" cy="3174043"/>
          </a:xfrm>
          <a:prstGeom prst="rect">
            <a:avLst/>
          </a:prstGeom>
          <a:noFill/>
          <a:ln>
            <a:noFill/>
          </a:ln>
        </p:spPr>
      </p:pic>
      <p:pic>
        <p:nvPicPr>
          <p:cNvPr id="161" name="Google Shape;161;g2520d8bda6c_0_8"/>
          <p:cNvPicPr preferRelativeResize="0"/>
          <p:nvPr/>
        </p:nvPicPr>
        <p:blipFill rotWithShape="1">
          <a:blip r:embed="rId5">
            <a:alphaModFix/>
          </a:blip>
          <a:srcRect/>
          <a:stretch/>
        </p:blipFill>
        <p:spPr>
          <a:xfrm rot="-1299458">
            <a:off x="115999" y="-478719"/>
            <a:ext cx="2317051" cy="3174043"/>
          </a:xfrm>
          <a:prstGeom prst="rect">
            <a:avLst/>
          </a:prstGeom>
          <a:noFill/>
          <a:ln>
            <a:noFill/>
          </a:ln>
        </p:spPr>
      </p:pic>
      <p:sp>
        <p:nvSpPr>
          <p:cNvPr id="162" name="Google Shape;162;g2520d8bda6c_0_8"/>
          <p:cNvSpPr txBox="1"/>
          <p:nvPr/>
        </p:nvSpPr>
        <p:spPr>
          <a:xfrm>
            <a:off x="6562175" y="2179825"/>
            <a:ext cx="5332500" cy="400500"/>
          </a:xfrm>
          <a:prstGeom prst="rect">
            <a:avLst/>
          </a:prstGeom>
          <a:solidFill>
            <a:schemeClr val="lt1"/>
          </a:solidFill>
          <a:ln>
            <a:noFill/>
          </a:ln>
        </p:spPr>
        <p:txBody>
          <a:bodyPr spcFirstLastPara="1" wrap="square" lIns="91425" tIns="91425" rIns="91425" bIns="91425" anchor="ctr" anchorCtr="0">
            <a:noAutofit/>
          </a:bodyPr>
          <a:lstStyle/>
          <a:p>
            <a:pPr algn="ctr"/>
            <a:r>
              <a:rPr lang="en-US" sz="2800"/>
              <a:t>Neuroscience</a:t>
            </a:r>
            <a:endParaRPr lang="en-US"/>
          </a:p>
        </p:txBody>
      </p:sp>
      <p:sp>
        <p:nvSpPr>
          <p:cNvPr id="163" name="Google Shape;163;g2520d8bda6c_0_8"/>
          <p:cNvSpPr txBox="1"/>
          <p:nvPr/>
        </p:nvSpPr>
        <p:spPr>
          <a:xfrm>
            <a:off x="6792350" y="1150763"/>
            <a:ext cx="4788000" cy="800400"/>
          </a:xfrm>
          <a:prstGeom prst="rect">
            <a:avLst/>
          </a:prstGeom>
          <a:noFill/>
          <a:ln>
            <a:noFill/>
          </a:ln>
        </p:spPr>
        <p:txBody>
          <a:bodyPr spcFirstLastPara="1" wrap="square" lIns="91425" tIns="91425" rIns="91425" bIns="91425" anchor="ctr" anchorCtr="0">
            <a:noAutofit/>
          </a:bodyPr>
          <a:lstStyle/>
          <a:p>
            <a:pPr algn="ctr"/>
            <a:r>
              <a:rPr lang="en-US" sz="3700"/>
              <a:t>Rodnie Colon-Ortiz</a:t>
            </a:r>
            <a:endParaRPr lang="en-US"/>
          </a:p>
        </p:txBody>
      </p:sp>
      <p:sp>
        <p:nvSpPr>
          <p:cNvPr id="165" name="Google Shape;165;g2520d8bda6c_0_8"/>
          <p:cNvSpPr txBox="1"/>
          <p:nvPr/>
        </p:nvSpPr>
        <p:spPr>
          <a:xfrm>
            <a:off x="232742" y="2174863"/>
            <a:ext cx="5332500" cy="400500"/>
          </a:xfrm>
          <a:prstGeom prst="rect">
            <a:avLst/>
          </a:prstGeom>
          <a:solidFill>
            <a:schemeClr val="lt1"/>
          </a:solidFill>
          <a:ln>
            <a:noFill/>
          </a:ln>
        </p:spPr>
        <p:txBody>
          <a:bodyPr spcFirstLastPara="1" wrap="square" lIns="91425" tIns="91425" rIns="91425" bIns="91425" anchor="ctr" anchorCtr="0">
            <a:noAutofit/>
          </a:bodyPr>
          <a:lstStyle/>
          <a:p>
            <a:pPr algn="ctr"/>
            <a:r>
              <a:rPr lang="en-US" sz="2800">
                <a:solidFill>
                  <a:schemeClr val="dk1"/>
                </a:solidFill>
              </a:rPr>
              <a:t>Neuroscience</a:t>
            </a:r>
            <a:endParaRPr lang="en-US">
              <a:solidFill>
                <a:schemeClr val="dk1"/>
              </a:solidFill>
            </a:endParaRPr>
          </a:p>
        </p:txBody>
      </p:sp>
      <p:sp>
        <p:nvSpPr>
          <p:cNvPr id="2" name="Google Shape;163;g2520d8bda6c_0_8">
            <a:extLst>
              <a:ext uri="{FF2B5EF4-FFF2-40B4-BE49-F238E27FC236}">
                <a16:creationId xmlns:a16="http://schemas.microsoft.com/office/drawing/2014/main" id="{CE3EE237-CE41-C3BD-89CC-CE238D3CDFDB}"/>
              </a:ext>
            </a:extLst>
          </p:cNvPr>
          <p:cNvSpPr txBox="1"/>
          <p:nvPr/>
        </p:nvSpPr>
        <p:spPr>
          <a:xfrm>
            <a:off x="504395" y="1150762"/>
            <a:ext cx="4788000" cy="800400"/>
          </a:xfrm>
          <a:prstGeom prst="rect">
            <a:avLst/>
          </a:prstGeom>
          <a:noFill/>
          <a:ln>
            <a:noFill/>
          </a:ln>
        </p:spPr>
        <p:txBody>
          <a:bodyPr spcFirstLastPara="1" wrap="square" lIns="91425" tIns="91425" rIns="91425" bIns="91425" anchor="ctr" anchorCtr="0">
            <a:noAutofit/>
          </a:bodyPr>
          <a:lstStyle/>
          <a:p>
            <a:pPr algn="ctr"/>
            <a:r>
              <a:rPr lang="en-US" sz="3700"/>
              <a:t>Irika Sinha</a:t>
            </a:r>
            <a:endParaRPr lang="en-US"/>
          </a:p>
        </p:txBody>
      </p:sp>
    </p:spTree>
    <p:extLst>
      <p:ext uri="{BB962C8B-B14F-4D97-AF65-F5344CB8AC3E}">
        <p14:creationId xmlns:p14="http://schemas.microsoft.com/office/powerpoint/2010/main" val="3463022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Officer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0"/>
              </a:spcBef>
              <a:spcAft>
                <a:spcPts val="0"/>
              </a:spcAft>
              <a:buClr>
                <a:schemeClr val="dk1"/>
              </a:buClr>
              <a:buSzPts val="2200"/>
              <a:buChar char="●"/>
            </a:pPr>
            <a:r>
              <a:rPr lang="en-US" sz="2200" b="1">
                <a:latin typeface="+mn-lt"/>
              </a:rPr>
              <a:t>  </a:t>
            </a:r>
            <a:r>
              <a:rPr lang="en-US" sz="2200">
                <a:solidFill>
                  <a:schemeClr val="tx1"/>
                </a:solidFill>
                <a:latin typeface="+mn-lt"/>
              </a:rPr>
              <a:t>President (Rodney)</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President Elect (Scarlett)</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Director of Administration (</a:t>
            </a:r>
            <a:r>
              <a:rPr lang="en-US" sz="2200" err="1">
                <a:solidFill>
                  <a:schemeClr val="tx1"/>
                </a:solidFill>
                <a:latin typeface="+mn-lt"/>
              </a:rPr>
              <a:t>Nirvani</a:t>
            </a:r>
            <a:r>
              <a:rPr lang="en-US" sz="2200">
                <a:solidFill>
                  <a:schemeClr val="tx1"/>
                </a:solidFill>
                <a:latin typeface="+mn-lt"/>
              </a:rPr>
              <a:t>)</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1">
                <a:solidFill>
                  <a:schemeClr val="tx1"/>
                </a:solidFill>
                <a:latin typeface="+mn-lt"/>
              </a:rPr>
              <a:t>Director of  Diversity, Inclusion, and Outreach (Ashley)</a:t>
            </a:r>
            <a:endParaRPr sz="2200" b="1">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Finance (Estefan) </a:t>
            </a:r>
          </a:p>
          <a:p>
            <a:pPr marL="228600" indent="-190500">
              <a:spcBef>
                <a:spcPts val="0"/>
              </a:spcBef>
              <a:buSzPts val="2200"/>
              <a:buFont typeface="Arial"/>
              <a:buChar char="●"/>
            </a:pPr>
            <a:r>
              <a:rPr lang="en-US" sz="2200">
                <a:solidFill>
                  <a:schemeClr val="tx1"/>
                </a:solidFill>
                <a:latin typeface="+mn-lt"/>
              </a:rPr>
              <a:t>  Director of Social and Community Affairs (Mark)</a:t>
            </a:r>
          </a:p>
          <a:p>
            <a:pPr marL="228600" indent="-190500">
              <a:spcBef>
                <a:spcPts val="0"/>
              </a:spcBef>
              <a:buSzPts val="2200"/>
              <a:buFont typeface="Arial"/>
              <a:buChar char="●"/>
            </a:pPr>
            <a:r>
              <a:rPr lang="en-US" sz="2200">
                <a:solidFill>
                  <a:schemeClr val="tx1"/>
                </a:solidFill>
                <a:latin typeface="+mn-lt"/>
              </a:rPr>
              <a:t>  Director of Media and Public Relations (Juliane)</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Student Involvement and Student Groups (Edna)</a:t>
            </a: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0"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1546704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14" name="Google Shape;122;g216d24f84c5_0_0">
            <a:extLst>
              <a:ext uri="{FF2B5EF4-FFF2-40B4-BE49-F238E27FC236}">
                <a16:creationId xmlns:a16="http://schemas.microsoft.com/office/drawing/2014/main" id="{FF0F2B59-BA95-E755-8EA7-1CD2123B3AB9}"/>
              </a:ext>
            </a:extLst>
          </p:cNvPr>
          <p:cNvSpPr txBox="1">
            <a:spLocks/>
          </p:cNvSpPr>
          <p:nvPr/>
        </p:nvSpPr>
        <p:spPr>
          <a:xfrm>
            <a:off x="1750890" y="398846"/>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Second Look/</a:t>
            </a:r>
            <a:endParaRPr lang="en-US">
              <a:solidFill>
                <a:srgbClr val="000000"/>
              </a:solidFill>
            </a:endParaRPr>
          </a:p>
          <a:p>
            <a:pPr algn="ctr"/>
            <a:r>
              <a:rPr lang="en-US" b="1">
                <a:solidFill>
                  <a:srgbClr val="1F3864"/>
                </a:solidFill>
              </a:rPr>
              <a:t>Accepted Applicants' Visit </a:t>
            </a:r>
            <a:endParaRPr lang="en-US"/>
          </a:p>
        </p:txBody>
      </p:sp>
      <p:sp>
        <p:nvSpPr>
          <p:cNvPr id="4" name="TextBox 3">
            <a:extLst>
              <a:ext uri="{FF2B5EF4-FFF2-40B4-BE49-F238E27FC236}">
                <a16:creationId xmlns:a16="http://schemas.microsoft.com/office/drawing/2014/main" id="{8AF6C529-AD8D-7F6D-BDD8-E7B916F98B21}"/>
              </a:ext>
            </a:extLst>
          </p:cNvPr>
          <p:cNvSpPr txBox="1"/>
          <p:nvPr/>
        </p:nvSpPr>
        <p:spPr>
          <a:xfrm>
            <a:off x="4918033" y="2098087"/>
            <a:ext cx="7102584" cy="24301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500"/>
              </a:spcBef>
              <a:spcAft>
                <a:spcPts val="500"/>
              </a:spcAft>
              <a:buChar char="•"/>
            </a:pPr>
            <a:r>
              <a:rPr lang="en-US" sz="2400" b="1"/>
              <a:t>Thursday, March 26th (virtually)</a:t>
            </a:r>
          </a:p>
          <a:p>
            <a:pPr marL="285750" indent="-285750">
              <a:spcBef>
                <a:spcPts val="500"/>
              </a:spcBef>
              <a:spcAft>
                <a:spcPts val="500"/>
              </a:spcAft>
              <a:buChar char="•"/>
            </a:pPr>
            <a:r>
              <a:rPr lang="en-US" sz="2400"/>
              <a:t>The invitation has been sent out</a:t>
            </a:r>
          </a:p>
          <a:p>
            <a:pPr marL="285750" indent="-285750">
              <a:spcBef>
                <a:spcPts val="500"/>
              </a:spcBef>
              <a:spcAft>
                <a:spcPts val="500"/>
              </a:spcAft>
              <a:buChar char="•"/>
            </a:pPr>
            <a:r>
              <a:rPr lang="en-US" sz="2400"/>
              <a:t>A </a:t>
            </a:r>
            <a:r>
              <a:rPr lang="en-US" sz="2400" b="1">
                <a:solidFill>
                  <a:srgbClr val="C00000"/>
                </a:solidFill>
              </a:rPr>
              <a:t>Slack channel</a:t>
            </a:r>
            <a:r>
              <a:rPr lang="en-US" sz="2400"/>
              <a:t> was created for current and prospective students:</a:t>
            </a:r>
            <a:r>
              <a:rPr lang="en-US" sz="2000"/>
              <a:t> </a:t>
            </a:r>
            <a:r>
              <a:rPr lang="en-US" sz="2000">
                <a:hlinkClick r:id="rId3"/>
              </a:rPr>
              <a:t>https://join.slack.com/t/jhu-ef88409/shared_invite/zt-2dpjghb0n-4wJohIYs9dl4fawDqHiZUQ</a:t>
            </a:r>
            <a:endParaRPr lang="en-US" sz="2000"/>
          </a:p>
        </p:txBody>
      </p:sp>
      <p:pic>
        <p:nvPicPr>
          <p:cNvPr id="2" name="Picture 1" descr="Offer holder days | Study | Edge Hill University">
            <a:extLst>
              <a:ext uri="{FF2B5EF4-FFF2-40B4-BE49-F238E27FC236}">
                <a16:creationId xmlns:a16="http://schemas.microsoft.com/office/drawing/2014/main" id="{C64A9DD8-A1D7-DD83-9EF1-D4C7AFBB41E0}"/>
              </a:ext>
            </a:extLst>
          </p:cNvPr>
          <p:cNvPicPr>
            <a:picLocks noChangeAspect="1"/>
          </p:cNvPicPr>
          <p:nvPr/>
        </p:nvPicPr>
        <p:blipFill rotWithShape="1">
          <a:blip r:embed="rId4"/>
          <a:srcRect l="6808" r="10851" b="321"/>
          <a:stretch/>
        </p:blipFill>
        <p:spPr>
          <a:xfrm>
            <a:off x="512234" y="2123017"/>
            <a:ext cx="4097497" cy="3289307"/>
          </a:xfrm>
          <a:prstGeom prst="rect">
            <a:avLst/>
          </a:prstGeom>
        </p:spPr>
      </p:pic>
    </p:spTree>
    <p:extLst>
      <p:ext uri="{BB962C8B-B14F-4D97-AF65-F5344CB8AC3E}">
        <p14:creationId xmlns:p14="http://schemas.microsoft.com/office/powerpoint/2010/main" val="1994448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14" name="Google Shape;122;g216d24f84c5_0_0">
            <a:extLst>
              <a:ext uri="{FF2B5EF4-FFF2-40B4-BE49-F238E27FC236}">
                <a16:creationId xmlns:a16="http://schemas.microsoft.com/office/drawing/2014/main" id="{FF0F2B59-BA95-E755-8EA7-1CD2123B3AB9}"/>
              </a:ext>
            </a:extLst>
          </p:cNvPr>
          <p:cNvSpPr txBox="1">
            <a:spLocks/>
          </p:cNvSpPr>
          <p:nvPr/>
        </p:nvSpPr>
        <p:spPr>
          <a:xfrm>
            <a:off x="1750890" y="398846"/>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Update from CSAC</a:t>
            </a:r>
          </a:p>
        </p:txBody>
      </p:sp>
      <p:sp>
        <p:nvSpPr>
          <p:cNvPr id="4" name="TextBox 3">
            <a:extLst>
              <a:ext uri="{FF2B5EF4-FFF2-40B4-BE49-F238E27FC236}">
                <a16:creationId xmlns:a16="http://schemas.microsoft.com/office/drawing/2014/main" id="{8AF6C529-AD8D-7F6D-BDD8-E7B916F98B21}"/>
              </a:ext>
            </a:extLst>
          </p:cNvPr>
          <p:cNvSpPr txBox="1"/>
          <p:nvPr/>
        </p:nvSpPr>
        <p:spPr>
          <a:xfrm>
            <a:off x="3500829" y="2096163"/>
            <a:ext cx="5746956" cy="24735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500"/>
              </a:spcBef>
              <a:spcAft>
                <a:spcPts val="500"/>
              </a:spcAft>
              <a:buChar char="•"/>
            </a:pPr>
            <a:r>
              <a:rPr lang="en-US" sz="3200" b="1" err="1"/>
              <a:t>OneHop</a:t>
            </a:r>
            <a:endParaRPr lang="en-US"/>
          </a:p>
          <a:p>
            <a:pPr marL="285750" indent="-285750">
              <a:lnSpc>
                <a:spcPct val="150000"/>
              </a:lnSpc>
              <a:spcBef>
                <a:spcPts val="500"/>
              </a:spcBef>
              <a:spcAft>
                <a:spcPts val="500"/>
              </a:spcAft>
              <a:buChar char="•"/>
            </a:pPr>
            <a:r>
              <a:rPr lang="en-US" sz="3200" b="1"/>
              <a:t>Cross campus cooperation</a:t>
            </a:r>
          </a:p>
          <a:p>
            <a:pPr marL="285750" indent="-285750">
              <a:lnSpc>
                <a:spcPct val="150000"/>
              </a:lnSpc>
              <a:spcBef>
                <a:spcPts val="500"/>
              </a:spcBef>
              <a:spcAft>
                <a:spcPts val="500"/>
              </a:spcAft>
              <a:buChar char="•"/>
            </a:pPr>
            <a:r>
              <a:rPr lang="en-US" sz="3200" b="1" err="1"/>
              <a:t>Stellic</a:t>
            </a:r>
            <a:endParaRPr lang="en-US" sz="3200" b="1"/>
          </a:p>
        </p:txBody>
      </p:sp>
    </p:spTree>
    <p:extLst>
      <p:ext uri="{BB962C8B-B14F-4D97-AF65-F5344CB8AC3E}">
        <p14:creationId xmlns:p14="http://schemas.microsoft.com/office/powerpoint/2010/main" val="34298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14" name="Google Shape;122;g216d24f84c5_0_0">
            <a:extLst>
              <a:ext uri="{FF2B5EF4-FFF2-40B4-BE49-F238E27FC236}">
                <a16:creationId xmlns:a16="http://schemas.microsoft.com/office/drawing/2014/main" id="{FF0F2B59-BA95-E755-8EA7-1CD2123B3AB9}"/>
              </a:ext>
            </a:extLst>
          </p:cNvPr>
          <p:cNvSpPr txBox="1">
            <a:spLocks/>
          </p:cNvSpPr>
          <p:nvPr/>
        </p:nvSpPr>
        <p:spPr>
          <a:xfrm>
            <a:off x="1750890" y="398846"/>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What is </a:t>
            </a:r>
            <a:r>
              <a:rPr lang="en-US" b="1" err="1">
                <a:solidFill>
                  <a:srgbClr val="1F3864"/>
                </a:solidFill>
              </a:rPr>
              <a:t>OneHop</a:t>
            </a:r>
            <a:r>
              <a:rPr lang="en-US" b="1">
                <a:solidFill>
                  <a:srgbClr val="1F3864"/>
                </a:solidFill>
              </a:rPr>
              <a:t>? and Why?</a:t>
            </a:r>
            <a:endParaRPr lang="en-US" b="1" err="1">
              <a:solidFill>
                <a:srgbClr val="1F3864"/>
              </a:solidFill>
            </a:endParaRPr>
          </a:p>
        </p:txBody>
      </p:sp>
      <p:sp>
        <p:nvSpPr>
          <p:cNvPr id="3" name="TextBox 2">
            <a:extLst>
              <a:ext uri="{FF2B5EF4-FFF2-40B4-BE49-F238E27FC236}">
                <a16:creationId xmlns:a16="http://schemas.microsoft.com/office/drawing/2014/main" id="{8AB26D53-9046-6188-C09B-C0AE7F938088}"/>
              </a:ext>
            </a:extLst>
          </p:cNvPr>
          <p:cNvSpPr txBox="1"/>
          <p:nvPr/>
        </p:nvSpPr>
        <p:spPr>
          <a:xfrm>
            <a:off x="507670" y="1994178"/>
            <a:ext cx="11189673" cy="44371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500"/>
              </a:spcBef>
              <a:spcAft>
                <a:spcPts val="500"/>
              </a:spcAft>
              <a:buChar char="•"/>
            </a:pPr>
            <a:r>
              <a:rPr lang="en-US" sz="2800" b="1"/>
              <a:t>A platform for current students to connect with alumni mentors</a:t>
            </a:r>
            <a:endParaRPr lang="en-US" sz="2800"/>
          </a:p>
          <a:p>
            <a:pPr marL="285750" indent="-285750">
              <a:spcBef>
                <a:spcPts val="500"/>
              </a:spcBef>
              <a:spcAft>
                <a:spcPts val="500"/>
              </a:spcAft>
              <a:buChar char="•"/>
            </a:pPr>
            <a:r>
              <a:rPr lang="en-US" sz="2800" b="1"/>
              <a:t>Networking</a:t>
            </a:r>
          </a:p>
          <a:p>
            <a:endParaRPr lang="en-US" sz="2800" b="1"/>
          </a:p>
          <a:p>
            <a:pPr marL="285750" indent="-285750">
              <a:spcBef>
                <a:spcPts val="500"/>
              </a:spcBef>
              <a:spcAft>
                <a:spcPts val="500"/>
              </a:spcAft>
              <a:buChar char="•"/>
            </a:pPr>
            <a:r>
              <a:rPr lang="en-US" sz="2800"/>
              <a:t>Better response rate than others</a:t>
            </a:r>
          </a:p>
          <a:p>
            <a:pPr>
              <a:spcBef>
                <a:spcPts val="500"/>
              </a:spcBef>
              <a:spcAft>
                <a:spcPts val="500"/>
              </a:spcAft>
            </a:pPr>
            <a:r>
              <a:rPr lang="en-US" sz="2800"/>
              <a:t>   (</a:t>
            </a:r>
            <a:r>
              <a:rPr lang="en-US" sz="2800" err="1"/>
              <a:t>OneHop</a:t>
            </a:r>
            <a:r>
              <a:rPr lang="en-US" sz="2800"/>
              <a:t>: 65%; LinkedIn: at most 25%)</a:t>
            </a:r>
            <a:endParaRPr lang="en-US" altLang="zh-CN" sz="2800"/>
          </a:p>
          <a:p>
            <a:pPr marL="285750" indent="-285750">
              <a:spcBef>
                <a:spcPts val="500"/>
              </a:spcBef>
              <a:spcAft>
                <a:spcPts val="500"/>
              </a:spcAft>
              <a:buChar char="•"/>
            </a:pPr>
            <a:r>
              <a:rPr lang="en-US" sz="2800"/>
              <a:t>Only students can reach out</a:t>
            </a:r>
            <a:endParaRPr lang="zh-CN" altLang="en-US" sz="2800"/>
          </a:p>
          <a:p>
            <a:pPr marL="285750" indent="-285750">
              <a:spcBef>
                <a:spcPts val="500"/>
              </a:spcBef>
              <a:spcAft>
                <a:spcPts val="500"/>
              </a:spcAft>
              <a:buChar char="•"/>
            </a:pPr>
            <a:r>
              <a:rPr lang="en-US" sz="2800"/>
              <a:t>Can set the preference on different aspects</a:t>
            </a:r>
            <a:endParaRPr lang="zh-CN" altLang="en-US" sz="2800"/>
          </a:p>
          <a:p>
            <a:pPr marL="285750" indent="-285750">
              <a:spcBef>
                <a:spcPts val="500"/>
              </a:spcBef>
              <a:spcAft>
                <a:spcPts val="500"/>
              </a:spcAft>
              <a:buChar char="•"/>
            </a:pPr>
            <a:r>
              <a:rPr lang="en-US" sz="2800"/>
              <a:t>Better quality of mentorship </a:t>
            </a:r>
          </a:p>
        </p:txBody>
      </p:sp>
    </p:spTree>
    <p:extLst>
      <p:ext uri="{BB962C8B-B14F-4D97-AF65-F5344CB8AC3E}">
        <p14:creationId xmlns:p14="http://schemas.microsoft.com/office/powerpoint/2010/main" val="499120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4"/>
          <p:cNvSpPr txBox="1">
            <a:spLocks noGrp="1"/>
          </p:cNvSpPr>
          <p:nvPr>
            <p:ph type="title"/>
          </p:nvPr>
        </p:nvSpPr>
        <p:spPr>
          <a:xfrm>
            <a:off x="1471494" y="0"/>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sz="5000" b="1">
                <a:solidFill>
                  <a:srgbClr val="1F3864"/>
                </a:solidFill>
              </a:rPr>
              <a:t>Agenda</a:t>
            </a:r>
            <a:endParaRPr sz="5000"/>
          </a:p>
        </p:txBody>
      </p:sp>
      <p:pic>
        <p:nvPicPr>
          <p:cNvPr id="102" name="Google Shape;102;p4"/>
          <p:cNvPicPr preferRelativeResize="0"/>
          <p:nvPr/>
        </p:nvPicPr>
        <p:blipFill rotWithShape="1">
          <a:blip r:embed="rId3">
            <a:alphaModFix amt="8000"/>
          </a:blip>
          <a:srcRect/>
          <a:stretch/>
        </p:blipFill>
        <p:spPr>
          <a:xfrm>
            <a:off x="2749347" y="1000"/>
            <a:ext cx="6693315" cy="6693375"/>
          </a:xfrm>
          <a:prstGeom prst="rect">
            <a:avLst/>
          </a:prstGeom>
          <a:noFill/>
          <a:ln>
            <a:noFill/>
          </a:ln>
        </p:spPr>
      </p:pic>
      <p:sp>
        <p:nvSpPr>
          <p:cNvPr id="103" name="Google Shape;103;p4"/>
          <p:cNvSpPr txBox="1">
            <a:spLocks noGrp="1"/>
          </p:cNvSpPr>
          <p:nvPr>
            <p:ph type="body" idx="1"/>
          </p:nvPr>
        </p:nvSpPr>
        <p:spPr>
          <a:xfrm>
            <a:off x="634950" y="1588613"/>
            <a:ext cx="10922100" cy="46035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1000"/>
              </a:spcBef>
              <a:spcAft>
                <a:spcPts val="0"/>
              </a:spcAft>
              <a:buSzPct val="62067"/>
              <a:buNone/>
            </a:pPr>
            <a:endParaRPr lang="en-US" sz="2900" b="1"/>
          </a:p>
          <a:p>
            <a:pPr marL="228600" lvl="0" indent="-186690" algn="l" rtl="0">
              <a:lnSpc>
                <a:spcPct val="115000"/>
              </a:lnSpc>
              <a:spcBef>
                <a:spcPts val="1000"/>
              </a:spcBef>
              <a:spcAft>
                <a:spcPts val="0"/>
              </a:spcAft>
              <a:buClr>
                <a:schemeClr val="dk1"/>
              </a:buClr>
              <a:buSzPct val="100000"/>
              <a:buChar char="➔"/>
            </a:pPr>
            <a:r>
              <a:rPr lang="en-US" sz="29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Approval of Minutes</a:t>
            </a:r>
          </a:p>
          <a:p>
            <a:pPr marL="228600" lvl="0" indent="-186690" algn="l" rtl="0">
              <a:lnSpc>
                <a:spcPct val="115000"/>
              </a:lnSpc>
              <a:spcBef>
                <a:spcPts val="1000"/>
              </a:spcBef>
              <a:spcAft>
                <a:spcPts val="0"/>
              </a:spcAft>
              <a:buClr>
                <a:schemeClr val="dk1"/>
              </a:buClr>
              <a:buSzPct val="100000"/>
              <a:buChar char="➔"/>
            </a:pPr>
            <a:r>
              <a:rPr lang="en-US" sz="29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Presentation by Student Health &amp; Well Being</a:t>
            </a:r>
          </a:p>
          <a:p>
            <a:pPr marL="228600" lvl="0" indent="-186690" algn="l" rtl="0">
              <a:lnSpc>
                <a:spcPct val="115000"/>
              </a:lnSpc>
              <a:spcBef>
                <a:spcPts val="1000"/>
              </a:spcBef>
              <a:spcAft>
                <a:spcPts val="0"/>
              </a:spcAft>
              <a:buClr>
                <a:schemeClr val="dk1"/>
              </a:buClr>
              <a:buSzPct val="100000"/>
              <a:buChar char="➔"/>
            </a:pPr>
            <a:r>
              <a:rPr lang="en-US" sz="29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Funding Request Vote</a:t>
            </a:r>
          </a:p>
          <a:p>
            <a:pPr marL="228600" indent="-186690">
              <a:lnSpc>
                <a:spcPct val="115000"/>
              </a:lnSpc>
              <a:buSzPct val="100000"/>
              <a:buChar char="➔"/>
            </a:pPr>
            <a:r>
              <a:rPr lang="en-US" sz="2900" b="1"/>
              <a:t>Officer Announcements</a:t>
            </a:r>
          </a:p>
          <a:p>
            <a:pPr marL="228600" lvl="0" indent="-186690" algn="l" rtl="0">
              <a:lnSpc>
                <a:spcPct val="115000"/>
              </a:lnSpc>
              <a:spcBef>
                <a:spcPts val="1000"/>
              </a:spcBef>
              <a:spcAft>
                <a:spcPts val="0"/>
              </a:spcAft>
              <a:buSzPct val="100000"/>
              <a:buChar char="➔"/>
            </a:pPr>
            <a:r>
              <a:rPr lang="en-US" sz="2900" b="1"/>
              <a:t>GSA/SOM Committee Announcements</a:t>
            </a:r>
          </a:p>
          <a:p>
            <a:pPr marL="228600" indent="-186690">
              <a:lnSpc>
                <a:spcPct val="115000"/>
              </a:lnSpc>
              <a:buSzPct val="100000"/>
              <a:buChar char="➔"/>
            </a:pPr>
            <a:r>
              <a:rPr lang="en-US" sz="2900" b="1"/>
              <a:t>Misc. Announcements</a:t>
            </a:r>
          </a:p>
          <a:p>
            <a:pPr lvl="0" indent="0" algn="l" rtl="0">
              <a:lnSpc>
                <a:spcPct val="115000"/>
              </a:lnSpc>
              <a:spcBef>
                <a:spcPts val="1000"/>
              </a:spcBef>
              <a:spcAft>
                <a:spcPts val="0"/>
              </a:spcAft>
              <a:buSzPct val="62067"/>
              <a:buNone/>
            </a:pPr>
            <a:endParaRPr lang="en-US" sz="2900" b="1"/>
          </a:p>
          <a:p>
            <a:pPr marL="0" indent="0">
              <a:lnSpc>
                <a:spcPct val="115000"/>
              </a:lnSpc>
              <a:buSzPct val="62067"/>
              <a:buNone/>
            </a:pPr>
            <a:endParaRPr lang="en-US" sz="29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A62C0CF3-8507-A098-14CD-6F2FB9FE1E25}"/>
              </a:ext>
            </a:extLst>
          </p:cNvPr>
          <p:cNvSpPr>
            <a:spLocks noGrp="1"/>
          </p:cNvSpPr>
          <p:nvPr>
            <p:ph idx="1"/>
          </p:nvPr>
        </p:nvSpPr>
        <p:spPr>
          <a:xfrm>
            <a:off x="5777023" y="817527"/>
            <a:ext cx="5623012" cy="1829980"/>
          </a:xfrm>
        </p:spPr>
        <p:txBody>
          <a:bodyPr>
            <a:normAutofit/>
          </a:bodyPr>
          <a:lstStyle/>
          <a:p>
            <a:r>
              <a:rPr lang="en-US" altLang="zh-TW" sz="2400"/>
              <a:t>Go to onehop.jhu.edu on your phone</a:t>
            </a:r>
          </a:p>
          <a:p>
            <a:r>
              <a:rPr lang="en-US" altLang="zh-TW" sz="2400"/>
              <a:t>Click “SIGN IN”</a:t>
            </a:r>
          </a:p>
          <a:p>
            <a:r>
              <a:rPr lang="en-US" altLang="zh-TW" sz="2400"/>
              <a:t>Login with your JHED ID</a:t>
            </a:r>
            <a:endParaRPr lang="zh-TW" altLang="en-US" sz="2400"/>
          </a:p>
        </p:txBody>
      </p:sp>
      <p:pic>
        <p:nvPicPr>
          <p:cNvPr id="7" name="圖片 6" descr="一張含有 文字, 螢幕擷取畫面, 字型, 設計 的圖片&#10;&#10;自動產生的描述">
            <a:extLst>
              <a:ext uri="{FF2B5EF4-FFF2-40B4-BE49-F238E27FC236}">
                <a16:creationId xmlns:a16="http://schemas.microsoft.com/office/drawing/2014/main" id="{E6182190-A070-096D-0535-EE333EEE2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3611" y="0"/>
            <a:ext cx="3675752" cy="6858000"/>
          </a:xfrm>
          <a:prstGeom prst="rect">
            <a:avLst/>
          </a:prstGeom>
        </p:spPr>
      </p:pic>
      <p:pic>
        <p:nvPicPr>
          <p:cNvPr id="4" name="圖片 3">
            <a:extLst>
              <a:ext uri="{FF2B5EF4-FFF2-40B4-BE49-F238E27FC236}">
                <a16:creationId xmlns:a16="http://schemas.microsoft.com/office/drawing/2014/main" id="{A2883BB3-F734-0841-CBD6-08073236680E}"/>
              </a:ext>
            </a:extLst>
          </p:cNvPr>
          <p:cNvPicPr>
            <a:picLocks noChangeAspect="1"/>
          </p:cNvPicPr>
          <p:nvPr/>
        </p:nvPicPr>
        <p:blipFill rotWithShape="1">
          <a:blip r:embed="rId3"/>
          <a:srcRect t="32047" b="23114"/>
          <a:stretch/>
        </p:blipFill>
        <p:spPr>
          <a:xfrm>
            <a:off x="5904616" y="2902137"/>
            <a:ext cx="4327451" cy="3668785"/>
          </a:xfrm>
          <a:prstGeom prst="rect">
            <a:avLst/>
          </a:prstGeom>
        </p:spPr>
      </p:pic>
      <p:sp>
        <p:nvSpPr>
          <p:cNvPr id="6" name="矩形 5">
            <a:extLst>
              <a:ext uri="{FF2B5EF4-FFF2-40B4-BE49-F238E27FC236}">
                <a16:creationId xmlns:a16="http://schemas.microsoft.com/office/drawing/2014/main" id="{09229F7C-42C3-69B0-CEDE-2818255CDDD6}"/>
              </a:ext>
            </a:extLst>
          </p:cNvPr>
          <p:cNvSpPr/>
          <p:nvPr/>
        </p:nvSpPr>
        <p:spPr>
          <a:xfrm>
            <a:off x="4649974" y="552894"/>
            <a:ext cx="797441" cy="414668"/>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8" name="矩形 7">
            <a:extLst>
              <a:ext uri="{FF2B5EF4-FFF2-40B4-BE49-F238E27FC236}">
                <a16:creationId xmlns:a16="http://schemas.microsoft.com/office/drawing/2014/main" id="{05E8FC21-B8B0-70B0-317F-B571F346F5DA}"/>
              </a:ext>
            </a:extLst>
          </p:cNvPr>
          <p:cNvSpPr/>
          <p:nvPr/>
        </p:nvSpPr>
        <p:spPr>
          <a:xfrm>
            <a:off x="6216505" y="4550460"/>
            <a:ext cx="3685953" cy="829615"/>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Tree>
    <p:extLst>
      <p:ext uri="{BB962C8B-B14F-4D97-AF65-F5344CB8AC3E}">
        <p14:creationId xmlns:p14="http://schemas.microsoft.com/office/powerpoint/2010/main" val="2000878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90536-29C9-0CF8-CDC5-A550969A62DD}"/>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B5FCEF00-2DDB-7D3A-1344-092953CB8710}"/>
              </a:ext>
            </a:extLst>
          </p:cNvPr>
          <p:cNvSpPr>
            <a:spLocks noGrp="1"/>
          </p:cNvSpPr>
          <p:nvPr>
            <p:ph idx="1"/>
          </p:nvPr>
        </p:nvSpPr>
        <p:spPr>
          <a:xfrm>
            <a:off x="5808921" y="1830090"/>
            <a:ext cx="5422388" cy="2656851"/>
          </a:xfrm>
        </p:spPr>
        <p:txBody>
          <a:bodyPr/>
          <a:lstStyle/>
          <a:p>
            <a:r>
              <a:rPr lang="en-US" altLang="zh-TW" sz="2400"/>
              <a:t>There will be a pop-up message suggesting you download the app</a:t>
            </a:r>
          </a:p>
          <a:p>
            <a:r>
              <a:rPr lang="en-US" altLang="zh-TW" sz="2400"/>
              <a:t>Click “DOWNLOAD NOW”</a:t>
            </a:r>
          </a:p>
          <a:p>
            <a:pPr marL="287655" lvl="1" indent="0">
              <a:buNone/>
            </a:pPr>
            <a:r>
              <a:rPr lang="en-US" altLang="zh-TW" sz="2000"/>
              <a:t>(The link will sense your device and download either </a:t>
            </a:r>
            <a:r>
              <a:rPr lang="en-US" altLang="zh-TW" sz="2000" err="1"/>
              <a:t>ios</a:t>
            </a:r>
            <a:r>
              <a:rPr lang="en-US" altLang="zh-TW" sz="2000"/>
              <a:t> or android app on your phone)</a:t>
            </a:r>
          </a:p>
          <a:p>
            <a:endParaRPr lang="zh-TW" altLang="en-US"/>
          </a:p>
        </p:txBody>
      </p:sp>
      <p:pic>
        <p:nvPicPr>
          <p:cNvPr id="5" name="圖片 4" descr="一張含有 文字, 電子產品, 螢幕擷取畫面, 軟體 的圖片&#10;&#10;自動產生的描述">
            <a:extLst>
              <a:ext uri="{FF2B5EF4-FFF2-40B4-BE49-F238E27FC236}">
                <a16:creationId xmlns:a16="http://schemas.microsoft.com/office/drawing/2014/main" id="{E200DF33-AB65-4912-C100-620975AAF0E8}"/>
              </a:ext>
            </a:extLst>
          </p:cNvPr>
          <p:cNvPicPr>
            <a:picLocks noChangeAspect="1"/>
          </p:cNvPicPr>
          <p:nvPr/>
        </p:nvPicPr>
        <p:blipFill rotWithShape="1">
          <a:blip r:embed="rId2">
            <a:extLst>
              <a:ext uri="{28A0092B-C50C-407E-A947-70E740481C1C}">
                <a14:useLocalDpi xmlns:a14="http://schemas.microsoft.com/office/drawing/2010/main" val="0"/>
              </a:ext>
            </a:extLst>
          </a:blip>
          <a:srcRect t="15194"/>
          <a:stretch/>
        </p:blipFill>
        <p:spPr>
          <a:xfrm>
            <a:off x="1874609" y="520996"/>
            <a:ext cx="3721930" cy="5816009"/>
          </a:xfrm>
          <a:prstGeom prst="rect">
            <a:avLst/>
          </a:prstGeom>
        </p:spPr>
      </p:pic>
      <p:sp>
        <p:nvSpPr>
          <p:cNvPr id="4" name="矩形 3">
            <a:extLst>
              <a:ext uri="{FF2B5EF4-FFF2-40B4-BE49-F238E27FC236}">
                <a16:creationId xmlns:a16="http://schemas.microsoft.com/office/drawing/2014/main" id="{BD66BB1B-150C-CFF1-0F8A-8F382358C117}"/>
              </a:ext>
            </a:extLst>
          </p:cNvPr>
          <p:cNvSpPr/>
          <p:nvPr/>
        </p:nvSpPr>
        <p:spPr>
          <a:xfrm>
            <a:off x="1853344" y="5050466"/>
            <a:ext cx="3753829" cy="1286538"/>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Tree>
    <p:extLst>
      <p:ext uri="{BB962C8B-B14F-4D97-AF65-F5344CB8AC3E}">
        <p14:creationId xmlns:p14="http://schemas.microsoft.com/office/powerpoint/2010/main" val="1763797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BE42D-23D3-6859-E949-A41782538C1F}"/>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BC72FD2E-A6FE-FDE0-7397-26318CF0E4EA}"/>
              </a:ext>
            </a:extLst>
          </p:cNvPr>
          <p:cNvSpPr>
            <a:spLocks noGrp="1"/>
          </p:cNvSpPr>
          <p:nvPr>
            <p:ph idx="1"/>
          </p:nvPr>
        </p:nvSpPr>
        <p:spPr>
          <a:xfrm>
            <a:off x="5808921" y="1275909"/>
            <a:ext cx="4646429" cy="3211032"/>
          </a:xfrm>
        </p:spPr>
        <p:txBody>
          <a:bodyPr/>
          <a:lstStyle/>
          <a:p>
            <a:r>
              <a:rPr lang="en-US" altLang="zh-TW" sz="2400"/>
              <a:t>The suggested alumni profiles will be on the home page</a:t>
            </a:r>
          </a:p>
          <a:p>
            <a:r>
              <a:rPr lang="en-US" altLang="zh-TW" sz="2400"/>
              <a:t>Can contact them immediately or bookmarked them and do it later</a:t>
            </a:r>
          </a:p>
          <a:p>
            <a:endParaRPr lang="zh-TW" altLang="en-US"/>
          </a:p>
        </p:txBody>
      </p:sp>
      <p:pic>
        <p:nvPicPr>
          <p:cNvPr id="8" name="圖片 7" descr="一張含有 文字, 電子產品, 螢幕擷取畫面, 軟體 的圖片&#10;&#10;自動產生的描述">
            <a:extLst>
              <a:ext uri="{FF2B5EF4-FFF2-40B4-BE49-F238E27FC236}">
                <a16:creationId xmlns:a16="http://schemas.microsoft.com/office/drawing/2014/main" id="{920CB9CC-2C13-9820-59BD-38376548C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757" y="0"/>
            <a:ext cx="3429000" cy="6858000"/>
          </a:xfrm>
          <a:prstGeom prst="rect">
            <a:avLst/>
          </a:prstGeom>
        </p:spPr>
      </p:pic>
      <p:sp>
        <p:nvSpPr>
          <p:cNvPr id="9" name="矩形 8">
            <a:extLst>
              <a:ext uri="{FF2B5EF4-FFF2-40B4-BE49-F238E27FC236}">
                <a16:creationId xmlns:a16="http://schemas.microsoft.com/office/drawing/2014/main" id="{4B93B55E-581B-3EA6-E05E-6A60D5B19345}"/>
              </a:ext>
            </a:extLst>
          </p:cNvPr>
          <p:cNvSpPr/>
          <p:nvPr/>
        </p:nvSpPr>
        <p:spPr>
          <a:xfrm>
            <a:off x="1853344" y="3125972"/>
            <a:ext cx="3753829" cy="3306726"/>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Tree>
    <p:extLst>
      <p:ext uri="{BB962C8B-B14F-4D97-AF65-F5344CB8AC3E}">
        <p14:creationId xmlns:p14="http://schemas.microsoft.com/office/powerpoint/2010/main" val="118534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BE42D-23D3-6859-E949-A41782538C1F}"/>
            </a:ext>
          </a:extLst>
        </p:cNvPr>
        <p:cNvGrpSpPr/>
        <p:nvPr/>
      </p:nvGrpSpPr>
      <p:grpSpPr>
        <a:xfrm>
          <a:off x="0" y="0"/>
          <a:ext cx="0" cy="0"/>
          <a:chOff x="0" y="0"/>
          <a:chExt cx="0" cy="0"/>
        </a:xfrm>
      </p:grpSpPr>
      <p:pic>
        <p:nvPicPr>
          <p:cNvPr id="8" name="圖片 7" descr="一張含有 文字, 電子產品, 螢幕擷取畫面, 軟體 的圖片&#10;&#10;自動產生的描述">
            <a:extLst>
              <a:ext uri="{FF2B5EF4-FFF2-40B4-BE49-F238E27FC236}">
                <a16:creationId xmlns:a16="http://schemas.microsoft.com/office/drawing/2014/main" id="{920CB9CC-2C13-9820-59BD-38376548C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757" y="0"/>
            <a:ext cx="3429000" cy="6858000"/>
          </a:xfrm>
          <a:prstGeom prst="rect">
            <a:avLst/>
          </a:prstGeom>
        </p:spPr>
      </p:pic>
      <p:sp>
        <p:nvSpPr>
          <p:cNvPr id="9" name="矩形 8">
            <a:extLst>
              <a:ext uri="{FF2B5EF4-FFF2-40B4-BE49-F238E27FC236}">
                <a16:creationId xmlns:a16="http://schemas.microsoft.com/office/drawing/2014/main" id="{4B93B55E-581B-3EA6-E05E-6A60D5B19345}"/>
              </a:ext>
            </a:extLst>
          </p:cNvPr>
          <p:cNvSpPr/>
          <p:nvPr/>
        </p:nvSpPr>
        <p:spPr>
          <a:xfrm>
            <a:off x="3424572" y="2721935"/>
            <a:ext cx="2020186" cy="446567"/>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4" name="圖片 3" descr="一張含有 文字, 螢幕擷取畫面, 字型, 數字 的圖片&#10;&#10;自動產生的描述">
            <a:extLst>
              <a:ext uri="{FF2B5EF4-FFF2-40B4-BE49-F238E27FC236}">
                <a16:creationId xmlns:a16="http://schemas.microsoft.com/office/drawing/2014/main" id="{50371899-85B4-3333-AACE-FE52D20D3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7772" y="0"/>
            <a:ext cx="3784691" cy="6858000"/>
          </a:xfrm>
          <a:prstGeom prst="rect">
            <a:avLst/>
          </a:prstGeom>
        </p:spPr>
      </p:pic>
      <p:sp>
        <p:nvSpPr>
          <p:cNvPr id="3" name="內容版面配置區 2">
            <a:extLst>
              <a:ext uri="{FF2B5EF4-FFF2-40B4-BE49-F238E27FC236}">
                <a16:creationId xmlns:a16="http://schemas.microsoft.com/office/drawing/2014/main" id="{BC72FD2E-A6FE-FDE0-7397-26318CF0E4EA}"/>
              </a:ext>
            </a:extLst>
          </p:cNvPr>
          <p:cNvSpPr>
            <a:spLocks noGrp="1"/>
          </p:cNvSpPr>
          <p:nvPr>
            <p:ph idx="1"/>
          </p:nvPr>
        </p:nvSpPr>
        <p:spPr>
          <a:xfrm>
            <a:off x="5734481" y="1695894"/>
            <a:ext cx="4646429" cy="1355651"/>
          </a:xfrm>
          <a:solidFill>
            <a:schemeClr val="bg1">
              <a:lumMod val="85000"/>
            </a:schemeClr>
          </a:solidFill>
        </p:spPr>
        <p:txBody>
          <a:bodyPr>
            <a:normAutofit fontScale="92500" lnSpcReduction="10000"/>
          </a:bodyPr>
          <a:lstStyle/>
          <a:p>
            <a:r>
              <a:rPr lang="en-US" altLang="zh-TW" sz="2400"/>
              <a:t>You can set the preference on the location, industries and topics of the jobs for the alumni recommendations</a:t>
            </a:r>
            <a:endParaRPr lang="zh-TW" altLang="en-US"/>
          </a:p>
        </p:txBody>
      </p:sp>
    </p:spTree>
    <p:extLst>
      <p:ext uri="{BB962C8B-B14F-4D97-AF65-F5344CB8AC3E}">
        <p14:creationId xmlns:p14="http://schemas.microsoft.com/office/powerpoint/2010/main" val="389216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BE42D-23D3-6859-E949-A41782538C1F}"/>
            </a:ext>
          </a:extLst>
        </p:cNvPr>
        <p:cNvGrpSpPr/>
        <p:nvPr/>
      </p:nvGrpSpPr>
      <p:grpSpPr>
        <a:xfrm>
          <a:off x="0" y="0"/>
          <a:ext cx="0" cy="0"/>
          <a:chOff x="0" y="0"/>
          <a:chExt cx="0" cy="0"/>
        </a:xfrm>
      </p:grpSpPr>
      <p:pic>
        <p:nvPicPr>
          <p:cNvPr id="8" name="圖片 7" descr="一張含有 文字, 電子產品, 螢幕擷取畫面, 軟體 的圖片&#10;&#10;自動產生的描述">
            <a:extLst>
              <a:ext uri="{FF2B5EF4-FFF2-40B4-BE49-F238E27FC236}">
                <a16:creationId xmlns:a16="http://schemas.microsoft.com/office/drawing/2014/main" id="{920CB9CC-2C13-9820-59BD-38376548C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0838" y="0"/>
            <a:ext cx="3429000" cy="6858000"/>
          </a:xfrm>
          <a:prstGeom prst="rect">
            <a:avLst/>
          </a:prstGeom>
        </p:spPr>
      </p:pic>
      <p:sp>
        <p:nvSpPr>
          <p:cNvPr id="9" name="矩形 8">
            <a:extLst>
              <a:ext uri="{FF2B5EF4-FFF2-40B4-BE49-F238E27FC236}">
                <a16:creationId xmlns:a16="http://schemas.microsoft.com/office/drawing/2014/main" id="{4B93B55E-581B-3EA6-E05E-6A60D5B19345}"/>
              </a:ext>
            </a:extLst>
          </p:cNvPr>
          <p:cNvSpPr/>
          <p:nvPr/>
        </p:nvSpPr>
        <p:spPr>
          <a:xfrm>
            <a:off x="5630839" y="10633"/>
            <a:ext cx="454541" cy="637954"/>
          </a:xfrm>
          <a:prstGeom prst="rect">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5" name="圖片 4" descr="一張含有 文字, 螢幕擷取畫面, 字型, 數字 的圖片&#10;&#10;自動產生的描述">
            <a:extLst>
              <a:ext uri="{FF2B5EF4-FFF2-40B4-BE49-F238E27FC236}">
                <a16:creationId xmlns:a16="http://schemas.microsoft.com/office/drawing/2014/main" id="{3AC56DFC-30B4-00E0-EE56-08E41663A128}"/>
              </a:ext>
            </a:extLst>
          </p:cNvPr>
          <p:cNvPicPr>
            <a:picLocks noChangeAspect="1"/>
          </p:cNvPicPr>
          <p:nvPr/>
        </p:nvPicPr>
        <p:blipFill rotWithShape="1">
          <a:blip r:embed="rId3">
            <a:extLst>
              <a:ext uri="{28A0092B-C50C-407E-A947-70E740481C1C}">
                <a14:useLocalDpi xmlns:a14="http://schemas.microsoft.com/office/drawing/2010/main" val="0"/>
              </a:ext>
            </a:extLst>
          </a:blip>
          <a:srcRect t="311" b="9147"/>
          <a:stretch/>
        </p:blipFill>
        <p:spPr>
          <a:xfrm>
            <a:off x="2015758" y="148862"/>
            <a:ext cx="3021455" cy="6209414"/>
          </a:xfrm>
          <a:prstGeom prst="rect">
            <a:avLst/>
          </a:prstGeom>
          <a:ln w="28575">
            <a:solidFill>
              <a:srgbClr val="C00000"/>
            </a:solidFill>
          </a:ln>
        </p:spPr>
      </p:pic>
      <p:sp>
        <p:nvSpPr>
          <p:cNvPr id="7" name="箭號: 向上 6">
            <a:extLst>
              <a:ext uri="{FF2B5EF4-FFF2-40B4-BE49-F238E27FC236}">
                <a16:creationId xmlns:a16="http://schemas.microsoft.com/office/drawing/2014/main" id="{64661619-83EF-91DF-9DDE-74CD0626521E}"/>
              </a:ext>
            </a:extLst>
          </p:cNvPr>
          <p:cNvSpPr/>
          <p:nvPr/>
        </p:nvSpPr>
        <p:spPr>
          <a:xfrm>
            <a:off x="7106106" y="4540102"/>
            <a:ext cx="478465" cy="1446028"/>
          </a:xfrm>
          <a:prstGeom prst="up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0" name="內容版面配置區 2">
            <a:extLst>
              <a:ext uri="{FF2B5EF4-FFF2-40B4-BE49-F238E27FC236}">
                <a16:creationId xmlns:a16="http://schemas.microsoft.com/office/drawing/2014/main" id="{3D654D4A-CEF0-09F2-1373-3273200616B4}"/>
              </a:ext>
            </a:extLst>
          </p:cNvPr>
          <p:cNvSpPr>
            <a:spLocks noGrp="1"/>
          </p:cNvSpPr>
          <p:nvPr>
            <p:ph idx="1"/>
          </p:nvPr>
        </p:nvSpPr>
        <p:spPr>
          <a:xfrm>
            <a:off x="6595735" y="5982640"/>
            <a:ext cx="1937931" cy="450058"/>
          </a:xfrm>
          <a:solidFill>
            <a:schemeClr val="bg1">
              <a:lumMod val="85000"/>
            </a:schemeClr>
          </a:solidFill>
        </p:spPr>
        <p:txBody>
          <a:bodyPr>
            <a:normAutofit fontScale="85000" lnSpcReduction="20000"/>
          </a:bodyPr>
          <a:lstStyle/>
          <a:p>
            <a:pPr marL="0" indent="0" algn="ctr">
              <a:buNone/>
            </a:pPr>
            <a:r>
              <a:rPr lang="en-US" altLang="zh-TW" sz="2400" b="1">
                <a:solidFill>
                  <a:srgbClr val="C00000"/>
                </a:solidFill>
              </a:rPr>
              <a:t>Swipe up</a:t>
            </a:r>
          </a:p>
        </p:txBody>
      </p:sp>
      <p:sp>
        <p:nvSpPr>
          <p:cNvPr id="11" name="內容版面配置區 2">
            <a:extLst>
              <a:ext uri="{FF2B5EF4-FFF2-40B4-BE49-F238E27FC236}">
                <a16:creationId xmlns:a16="http://schemas.microsoft.com/office/drawing/2014/main" id="{C1932CA6-261F-CC99-860C-42AC08F2C713}"/>
              </a:ext>
            </a:extLst>
          </p:cNvPr>
          <p:cNvSpPr txBox="1">
            <a:spLocks/>
          </p:cNvSpPr>
          <p:nvPr/>
        </p:nvSpPr>
        <p:spPr>
          <a:xfrm>
            <a:off x="5621117" y="699089"/>
            <a:ext cx="1785748" cy="465336"/>
          </a:xfrm>
          <a:prstGeom prst="rect">
            <a:avLst/>
          </a:prstGeom>
          <a:solidFill>
            <a:schemeClr val="bg1">
              <a:lumMod val="85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zh-TW" sz="2400" b="1">
                <a:solidFill>
                  <a:srgbClr val="C00000"/>
                </a:solidFill>
              </a:rPr>
              <a:t>Click here</a:t>
            </a:r>
            <a:endParaRPr lang="zh-TW" altLang="en-US" sz="2800" b="1">
              <a:solidFill>
                <a:srgbClr val="C00000"/>
              </a:solidFill>
            </a:endParaRPr>
          </a:p>
        </p:txBody>
      </p:sp>
      <p:cxnSp>
        <p:nvCxnSpPr>
          <p:cNvPr id="14" name="直線接點 13">
            <a:extLst>
              <a:ext uri="{FF2B5EF4-FFF2-40B4-BE49-F238E27FC236}">
                <a16:creationId xmlns:a16="http://schemas.microsoft.com/office/drawing/2014/main" id="{4FB7A030-94B7-2DC6-A151-C91424226322}"/>
              </a:ext>
            </a:extLst>
          </p:cNvPr>
          <p:cNvCxnSpPr>
            <a:cxnSpLocks/>
            <a:stCxn id="5" idx="3"/>
            <a:endCxn id="9" idx="1"/>
          </p:cNvCxnSpPr>
          <p:nvPr/>
        </p:nvCxnSpPr>
        <p:spPr>
          <a:xfrm flipV="1">
            <a:off x="5037212" y="329611"/>
            <a:ext cx="593626" cy="2923959"/>
          </a:xfrm>
          <a:prstGeom prst="line">
            <a:avLst/>
          </a:prstGeom>
          <a:ln w="28575">
            <a:solidFill>
              <a:srgbClr val="C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7406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D4806-7CF5-7D39-6082-426776303EA3}"/>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87248F87-C709-F99F-5AB3-35496968613E}"/>
              </a:ext>
            </a:extLst>
          </p:cNvPr>
          <p:cNvSpPr>
            <a:spLocks noGrp="1"/>
          </p:cNvSpPr>
          <p:nvPr>
            <p:ph idx="1"/>
          </p:nvPr>
        </p:nvSpPr>
        <p:spPr>
          <a:xfrm>
            <a:off x="5808921" y="1275909"/>
            <a:ext cx="4487207" cy="3211032"/>
          </a:xfrm>
        </p:spPr>
        <p:txBody>
          <a:bodyPr/>
          <a:lstStyle/>
          <a:p>
            <a:r>
              <a:rPr lang="en-US" altLang="zh-TW"/>
              <a:t>There</a:t>
            </a:r>
            <a:endParaRPr lang="zh-TW" altLang="en-US"/>
          </a:p>
        </p:txBody>
      </p:sp>
      <p:pic>
        <p:nvPicPr>
          <p:cNvPr id="6" name="圖片 5" descr="一張含有 文字, 人的臉孔, 螢幕擷取畫面, 男人 的圖片&#10;&#10;自動產生的描述">
            <a:extLst>
              <a:ext uri="{FF2B5EF4-FFF2-40B4-BE49-F238E27FC236}">
                <a16:creationId xmlns:a16="http://schemas.microsoft.com/office/drawing/2014/main" id="{37532280-B85B-FD4C-5D1F-68962E257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821" y="0"/>
            <a:ext cx="5693036" cy="6858000"/>
          </a:xfrm>
          <a:prstGeom prst="rect">
            <a:avLst/>
          </a:prstGeom>
        </p:spPr>
      </p:pic>
      <p:sp>
        <p:nvSpPr>
          <p:cNvPr id="2" name="內容版面配置區 2">
            <a:extLst>
              <a:ext uri="{FF2B5EF4-FFF2-40B4-BE49-F238E27FC236}">
                <a16:creationId xmlns:a16="http://schemas.microsoft.com/office/drawing/2014/main" id="{C4E86479-E755-988A-97C1-3F869EB45BE1}"/>
              </a:ext>
            </a:extLst>
          </p:cNvPr>
          <p:cNvSpPr txBox="1">
            <a:spLocks/>
          </p:cNvSpPr>
          <p:nvPr/>
        </p:nvSpPr>
        <p:spPr>
          <a:xfrm>
            <a:off x="7484946" y="1275909"/>
            <a:ext cx="3859404" cy="32110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TW" sz="2400"/>
              <a:t>Some of common questions have been addressed and recorded</a:t>
            </a:r>
          </a:p>
          <a:p>
            <a:r>
              <a:rPr lang="en-US" altLang="zh-TW" sz="2400"/>
              <a:t>Some failure stories are shared so you can learn from others’ experience</a:t>
            </a:r>
            <a:endParaRPr lang="zh-TW" altLang="en-US" sz="2800"/>
          </a:p>
        </p:txBody>
      </p:sp>
    </p:spTree>
    <p:extLst>
      <p:ext uri="{BB962C8B-B14F-4D97-AF65-F5344CB8AC3E}">
        <p14:creationId xmlns:p14="http://schemas.microsoft.com/office/powerpoint/2010/main" val="2414672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5B8EB-0659-EBFB-4380-CB217F632EA9}"/>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486C5C2-2498-5DEC-93F4-3CA1BD081F8F}"/>
              </a:ext>
            </a:extLst>
          </p:cNvPr>
          <p:cNvSpPr>
            <a:spLocks noGrp="1"/>
          </p:cNvSpPr>
          <p:nvPr>
            <p:ph idx="1"/>
          </p:nvPr>
        </p:nvSpPr>
        <p:spPr>
          <a:xfrm>
            <a:off x="6207629" y="1275909"/>
            <a:ext cx="4845399" cy="3211032"/>
          </a:xfrm>
        </p:spPr>
        <p:txBody>
          <a:bodyPr>
            <a:normAutofit/>
          </a:bodyPr>
          <a:lstStyle/>
          <a:p>
            <a:r>
              <a:rPr lang="en-US" altLang="zh-TW" sz="2400"/>
              <a:t>Usually organized by schools</a:t>
            </a:r>
          </a:p>
          <a:p>
            <a:r>
              <a:rPr lang="en-US" altLang="zh-TW" sz="2400"/>
              <a:t>Less formal</a:t>
            </a:r>
          </a:p>
          <a:p>
            <a:r>
              <a:rPr lang="en-US" altLang="zh-TW" sz="2400"/>
              <a:t>Make more connections at once</a:t>
            </a:r>
          </a:p>
          <a:p>
            <a:r>
              <a:rPr lang="en-US" altLang="zh-TW" sz="2400"/>
              <a:t>Can learn from others who is in the same stage</a:t>
            </a:r>
            <a:endParaRPr lang="zh-TW" altLang="en-US" sz="2400"/>
          </a:p>
        </p:txBody>
      </p:sp>
      <p:pic>
        <p:nvPicPr>
          <p:cNvPr id="5" name="圖片 4" descr="一張含有 文字, 螢幕擷取畫面, 網站, 網路廣告 的圖片&#10;&#10;自動產生的描述">
            <a:extLst>
              <a:ext uri="{FF2B5EF4-FFF2-40B4-BE49-F238E27FC236}">
                <a16:creationId xmlns:a16="http://schemas.microsoft.com/office/drawing/2014/main" id="{111D4FF0-F080-E47D-8B13-C105239C8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6888" y="0"/>
            <a:ext cx="3710741" cy="6858000"/>
          </a:xfrm>
          <a:prstGeom prst="rect">
            <a:avLst/>
          </a:prstGeom>
        </p:spPr>
      </p:pic>
    </p:spTree>
    <p:extLst>
      <p:ext uri="{BB962C8B-B14F-4D97-AF65-F5344CB8AC3E}">
        <p14:creationId xmlns:p14="http://schemas.microsoft.com/office/powerpoint/2010/main" val="2092490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AE970-095E-AE51-2FA7-26A123C215B0}"/>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94BF86F-4842-931D-9A8C-F911B4AA3F93}"/>
              </a:ext>
            </a:extLst>
          </p:cNvPr>
          <p:cNvSpPr>
            <a:spLocks noGrp="1"/>
          </p:cNvSpPr>
          <p:nvPr>
            <p:ph idx="1"/>
          </p:nvPr>
        </p:nvSpPr>
        <p:spPr>
          <a:xfrm>
            <a:off x="6471372" y="1275909"/>
            <a:ext cx="4817664" cy="3211032"/>
          </a:xfrm>
        </p:spPr>
        <p:txBody>
          <a:bodyPr>
            <a:normAutofit/>
          </a:bodyPr>
          <a:lstStyle/>
          <a:p>
            <a:r>
              <a:rPr lang="en-US" altLang="zh-TW" sz="2400"/>
              <a:t>Could be organized by anyone</a:t>
            </a:r>
          </a:p>
          <a:p>
            <a:r>
              <a:rPr lang="en-US" altLang="zh-TW" sz="2400"/>
              <a:t>Networking</a:t>
            </a:r>
            <a:endParaRPr lang="zh-TW" altLang="en-US" sz="2400"/>
          </a:p>
        </p:txBody>
      </p:sp>
      <p:pic>
        <p:nvPicPr>
          <p:cNvPr id="5" name="圖片 4" descr="一張含有 文字, 螢幕擷取畫面, 軟體, 陳列 的圖片&#10;&#10;自動產生的描述">
            <a:extLst>
              <a:ext uri="{FF2B5EF4-FFF2-40B4-BE49-F238E27FC236}">
                <a16:creationId xmlns:a16="http://schemas.microsoft.com/office/drawing/2014/main" id="{9B5CA2B5-359F-4A4C-0E3C-864FB2B08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233" y="0"/>
            <a:ext cx="4491595" cy="6858000"/>
          </a:xfrm>
          <a:prstGeom prst="rect">
            <a:avLst/>
          </a:prstGeom>
        </p:spPr>
      </p:pic>
    </p:spTree>
    <p:extLst>
      <p:ext uri="{BB962C8B-B14F-4D97-AF65-F5344CB8AC3E}">
        <p14:creationId xmlns:p14="http://schemas.microsoft.com/office/powerpoint/2010/main" val="1707827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AE970-095E-AE51-2FA7-26A123C215B0}"/>
            </a:ext>
          </a:extLst>
        </p:cNvPr>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094BF86F-4842-931D-9A8C-F911B4AA3F93}"/>
              </a:ext>
            </a:extLst>
          </p:cNvPr>
          <p:cNvSpPr>
            <a:spLocks noGrp="1"/>
          </p:cNvSpPr>
          <p:nvPr>
            <p:ph idx="1"/>
          </p:nvPr>
        </p:nvSpPr>
        <p:spPr>
          <a:xfrm>
            <a:off x="6095619" y="1275909"/>
            <a:ext cx="5218926" cy="3211032"/>
          </a:xfrm>
        </p:spPr>
        <p:txBody>
          <a:bodyPr>
            <a:normAutofit/>
          </a:bodyPr>
          <a:lstStyle/>
          <a:p>
            <a:r>
              <a:rPr lang="en-US" altLang="zh-TW" sz="2400"/>
              <a:t>Suggested learning process</a:t>
            </a:r>
          </a:p>
          <a:p>
            <a:r>
              <a:rPr lang="en-US" altLang="zh-TW" sz="2400"/>
              <a:t>How to write a resume</a:t>
            </a:r>
          </a:p>
          <a:p>
            <a:r>
              <a:rPr lang="en-US" altLang="zh-TW" sz="2400"/>
              <a:t>How to prepare for an interview</a:t>
            </a:r>
          </a:p>
          <a:p>
            <a:pPr marL="0" indent="0" algn="r">
              <a:buNone/>
            </a:pPr>
            <a:r>
              <a:rPr lang="en-US" altLang="zh-TW" sz="2000" b="1"/>
              <a:t>... ,etc.</a:t>
            </a:r>
          </a:p>
        </p:txBody>
      </p:sp>
      <p:pic>
        <p:nvPicPr>
          <p:cNvPr id="7" name="圖片 6" descr="一張含有 文字, 電腦, 螢幕擷取畫面, 人員 的圖片&#10;&#10;自動產生的描述">
            <a:extLst>
              <a:ext uri="{FF2B5EF4-FFF2-40B4-BE49-F238E27FC236}">
                <a16:creationId xmlns:a16="http://schemas.microsoft.com/office/drawing/2014/main" id="{D2AC7244-AC75-A46C-AC90-2C0D02BF0F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2217" y="0"/>
            <a:ext cx="4103402" cy="6858000"/>
          </a:xfrm>
          <a:prstGeom prst="rect">
            <a:avLst/>
          </a:prstGeom>
        </p:spPr>
      </p:pic>
    </p:spTree>
    <p:extLst>
      <p:ext uri="{BB962C8B-B14F-4D97-AF65-F5344CB8AC3E}">
        <p14:creationId xmlns:p14="http://schemas.microsoft.com/office/powerpoint/2010/main" val="1083490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AE970-095E-AE51-2FA7-26A123C215B0}"/>
            </a:ext>
          </a:extLst>
        </p:cNvPr>
        <p:cNvGrpSpPr/>
        <p:nvPr/>
      </p:nvGrpSpPr>
      <p:grpSpPr>
        <a:xfrm>
          <a:off x="0" y="0"/>
          <a:ext cx="0" cy="0"/>
          <a:chOff x="0" y="0"/>
          <a:chExt cx="0" cy="0"/>
        </a:xfrm>
      </p:grpSpPr>
      <p:pic>
        <p:nvPicPr>
          <p:cNvPr id="7" name="圖片 6" descr="一張含有 文字, 電子產品, 螢幕擷取畫面, 字型 的圖片&#10;&#10;自動產生的描述">
            <a:extLst>
              <a:ext uri="{FF2B5EF4-FFF2-40B4-BE49-F238E27FC236}">
                <a16:creationId xmlns:a16="http://schemas.microsoft.com/office/drawing/2014/main" id="{2E24D2FC-FEBA-373B-81A7-852F5CB6DE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246" y="127597"/>
            <a:ext cx="3941041" cy="6655981"/>
          </a:xfrm>
          <a:prstGeom prst="rect">
            <a:avLst/>
          </a:prstGeom>
        </p:spPr>
      </p:pic>
      <p:pic>
        <p:nvPicPr>
          <p:cNvPr id="5" name="圖片 4" descr="一張含有 文字, 螢幕擷取畫面, 字型 的圖片&#10;&#10;自動產生的描述">
            <a:extLst>
              <a:ext uri="{FF2B5EF4-FFF2-40B4-BE49-F238E27FC236}">
                <a16:creationId xmlns:a16="http://schemas.microsoft.com/office/drawing/2014/main" id="{A1206EC5-CA19-DD60-2F53-341F27110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6633" y="127596"/>
            <a:ext cx="4125920" cy="5803030"/>
          </a:xfrm>
          <a:prstGeom prst="rect">
            <a:avLst/>
          </a:prstGeom>
        </p:spPr>
      </p:pic>
      <p:sp>
        <p:nvSpPr>
          <p:cNvPr id="2" name="內容版面配置區 2">
            <a:extLst>
              <a:ext uri="{FF2B5EF4-FFF2-40B4-BE49-F238E27FC236}">
                <a16:creationId xmlns:a16="http://schemas.microsoft.com/office/drawing/2014/main" id="{094BF86F-4842-931D-9A8C-F911B4AA3F93}"/>
              </a:ext>
            </a:extLst>
          </p:cNvPr>
          <p:cNvSpPr>
            <a:spLocks noGrp="1"/>
          </p:cNvSpPr>
          <p:nvPr>
            <p:ph idx="1"/>
          </p:nvPr>
        </p:nvSpPr>
        <p:spPr>
          <a:xfrm>
            <a:off x="6106634" y="6049921"/>
            <a:ext cx="4487207" cy="404039"/>
          </a:xfrm>
        </p:spPr>
        <p:txBody>
          <a:bodyPr>
            <a:normAutofit fontScale="70000" lnSpcReduction="20000"/>
          </a:bodyPr>
          <a:lstStyle/>
          <a:p>
            <a:r>
              <a:rPr lang="en-US" altLang="zh-TW" sz="2400"/>
              <a:t>Posts, Podcasts, etc.</a:t>
            </a:r>
            <a:endParaRPr lang="zh-TW" altLang="en-US" sz="2400"/>
          </a:p>
        </p:txBody>
      </p:sp>
    </p:spTree>
    <p:extLst>
      <p:ext uri="{BB962C8B-B14F-4D97-AF65-F5344CB8AC3E}">
        <p14:creationId xmlns:p14="http://schemas.microsoft.com/office/powerpoint/2010/main" val="1180541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272A4EB-AC03-CC24-DDCD-34CCDEA5401D}"/>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spcBef>
                <a:spcPct val="0"/>
              </a:spcBef>
            </a:pPr>
            <a:r>
              <a:rPr lang="en-US" kern="1200">
                <a:solidFill>
                  <a:schemeClr val="tx1"/>
                </a:solidFill>
                <a:latin typeface="+mj-lt"/>
                <a:ea typeface="+mj-ea"/>
                <a:cs typeface="+mj-cs"/>
              </a:rPr>
              <a:t>GBM Attendance Survey</a:t>
            </a:r>
          </a:p>
        </p:txBody>
      </p:sp>
      <p:pic>
        <p:nvPicPr>
          <p:cNvPr id="5" name="Picture 4">
            <a:extLst>
              <a:ext uri="{FF2B5EF4-FFF2-40B4-BE49-F238E27FC236}">
                <a16:creationId xmlns:a16="http://schemas.microsoft.com/office/drawing/2014/main" id="{45922D00-DBBF-2D4D-9400-43917ADC40CE}"/>
              </a:ext>
            </a:extLst>
          </p:cNvPr>
          <p:cNvPicPr>
            <a:picLocks noChangeAspect="1"/>
          </p:cNvPicPr>
          <p:nvPr/>
        </p:nvPicPr>
        <p:blipFill>
          <a:blip r:embed="rId2"/>
          <a:srcRect/>
          <a:stretch/>
        </p:blipFill>
        <p:spPr>
          <a:xfrm>
            <a:off x="5802086" y="500050"/>
            <a:ext cx="5857899" cy="5857899"/>
          </a:xfrm>
          <a:prstGeom prst="rect">
            <a:avLst/>
          </a:prstGeom>
        </p:spPr>
      </p:pic>
    </p:spTree>
    <p:extLst>
      <p:ext uri="{BB962C8B-B14F-4D97-AF65-F5344CB8AC3E}">
        <p14:creationId xmlns:p14="http://schemas.microsoft.com/office/powerpoint/2010/main" val="3026892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14" name="Google Shape;122;g216d24f84c5_0_0">
            <a:extLst>
              <a:ext uri="{FF2B5EF4-FFF2-40B4-BE49-F238E27FC236}">
                <a16:creationId xmlns:a16="http://schemas.microsoft.com/office/drawing/2014/main" id="{FF0F2B59-BA95-E755-8EA7-1CD2123B3AB9}"/>
              </a:ext>
            </a:extLst>
          </p:cNvPr>
          <p:cNvSpPr txBox="1">
            <a:spLocks/>
          </p:cNvSpPr>
          <p:nvPr/>
        </p:nvSpPr>
        <p:spPr>
          <a:xfrm>
            <a:off x="1750890" y="398846"/>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Cross-campus cooperation</a:t>
            </a:r>
            <a:endParaRPr lang="en-US"/>
          </a:p>
        </p:txBody>
      </p:sp>
      <p:sp>
        <p:nvSpPr>
          <p:cNvPr id="3" name="TextBox 2">
            <a:extLst>
              <a:ext uri="{FF2B5EF4-FFF2-40B4-BE49-F238E27FC236}">
                <a16:creationId xmlns:a16="http://schemas.microsoft.com/office/drawing/2014/main" id="{20A92B57-4398-F3C8-4ACA-EBF417C1C429}"/>
              </a:ext>
            </a:extLst>
          </p:cNvPr>
          <p:cNvSpPr txBox="1"/>
          <p:nvPr/>
        </p:nvSpPr>
        <p:spPr>
          <a:xfrm>
            <a:off x="1754578" y="2028814"/>
            <a:ext cx="9654129" cy="22006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500"/>
              </a:spcBef>
              <a:spcAft>
                <a:spcPts val="500"/>
              </a:spcAft>
              <a:buChar char="•"/>
            </a:pPr>
            <a:r>
              <a:rPr lang="en-US" sz="2800"/>
              <a:t>Financial supports for the social events across campus</a:t>
            </a:r>
            <a:endParaRPr lang="en-US"/>
          </a:p>
          <a:p>
            <a:pPr marL="285750" indent="-285750">
              <a:spcBef>
                <a:spcPts val="500"/>
              </a:spcBef>
              <a:spcAft>
                <a:spcPts val="500"/>
              </a:spcAft>
              <a:buChar char="•"/>
            </a:pPr>
            <a:r>
              <a:rPr lang="en-US" sz="2800"/>
              <a:t>Transparency of active student groups from all campuses</a:t>
            </a:r>
          </a:p>
          <a:p>
            <a:pPr marL="285750" indent="-285750">
              <a:spcBef>
                <a:spcPts val="500"/>
              </a:spcBef>
              <a:spcAft>
                <a:spcPts val="500"/>
              </a:spcAft>
              <a:buChar char="•"/>
            </a:pPr>
            <a:r>
              <a:rPr lang="en-US" sz="2800"/>
              <a:t>Mentoring program</a:t>
            </a:r>
          </a:p>
          <a:p>
            <a:pPr>
              <a:spcBef>
                <a:spcPts val="500"/>
              </a:spcBef>
              <a:spcAft>
                <a:spcPts val="500"/>
              </a:spcAft>
            </a:pPr>
            <a:r>
              <a:rPr lang="en-US" sz="2800"/>
              <a:t>   (Undergrads : Grad students = 2:1)</a:t>
            </a:r>
          </a:p>
        </p:txBody>
      </p:sp>
    </p:spTree>
    <p:extLst>
      <p:ext uri="{BB962C8B-B14F-4D97-AF65-F5344CB8AC3E}">
        <p14:creationId xmlns:p14="http://schemas.microsoft.com/office/powerpoint/2010/main" val="1468091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14" name="Google Shape;122;g216d24f84c5_0_0">
            <a:extLst>
              <a:ext uri="{FF2B5EF4-FFF2-40B4-BE49-F238E27FC236}">
                <a16:creationId xmlns:a16="http://schemas.microsoft.com/office/drawing/2014/main" id="{FF0F2B59-BA95-E755-8EA7-1CD2123B3AB9}"/>
              </a:ext>
            </a:extLst>
          </p:cNvPr>
          <p:cNvSpPr txBox="1">
            <a:spLocks/>
          </p:cNvSpPr>
          <p:nvPr/>
        </p:nvSpPr>
        <p:spPr>
          <a:xfrm>
            <a:off x="1750890" y="491210"/>
            <a:ext cx="9249000" cy="71378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err="1">
                <a:solidFill>
                  <a:srgbClr val="1F3864"/>
                </a:solidFill>
              </a:rPr>
              <a:t>Stellic</a:t>
            </a:r>
            <a:endParaRPr lang="en-US" err="1"/>
          </a:p>
        </p:txBody>
      </p:sp>
      <p:sp>
        <p:nvSpPr>
          <p:cNvPr id="3" name="TextBox 2">
            <a:extLst>
              <a:ext uri="{FF2B5EF4-FFF2-40B4-BE49-F238E27FC236}">
                <a16:creationId xmlns:a16="http://schemas.microsoft.com/office/drawing/2014/main" id="{20A92B57-4398-F3C8-4ACA-EBF417C1C429}"/>
              </a:ext>
            </a:extLst>
          </p:cNvPr>
          <p:cNvSpPr txBox="1"/>
          <p:nvPr/>
        </p:nvSpPr>
        <p:spPr>
          <a:xfrm>
            <a:off x="1754579" y="1116723"/>
            <a:ext cx="9977400" cy="16414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500"/>
              </a:spcBef>
              <a:spcAft>
                <a:spcPts val="500"/>
              </a:spcAft>
              <a:buChar char="•"/>
            </a:pPr>
            <a:r>
              <a:rPr lang="en-US" sz="2800" b="1"/>
              <a:t>Help students plan and track their path to completion</a:t>
            </a:r>
          </a:p>
          <a:p>
            <a:pPr>
              <a:spcBef>
                <a:spcPts val="500"/>
              </a:spcBef>
              <a:spcAft>
                <a:spcPts val="500"/>
              </a:spcAft>
            </a:pPr>
            <a:r>
              <a:rPr lang="en-US" sz="2800"/>
              <a:t>   </a:t>
            </a:r>
            <a:r>
              <a:rPr lang="en-US" sz="2200"/>
              <a:t>(Degree audit, course evaluation, available class from other campuses, etc.)</a:t>
            </a:r>
          </a:p>
          <a:p>
            <a:pPr marL="285750" indent="-285750">
              <a:spcBef>
                <a:spcPts val="500"/>
              </a:spcBef>
              <a:spcAft>
                <a:spcPts val="500"/>
              </a:spcAft>
              <a:buChar char="•"/>
            </a:pPr>
            <a:r>
              <a:rPr lang="en-US" sz="2800"/>
              <a:t>Shifting to the new platform since last July</a:t>
            </a:r>
          </a:p>
        </p:txBody>
      </p:sp>
      <p:pic>
        <p:nvPicPr>
          <p:cNvPr id="2" name="Picture 1" descr="A person sitting at a computer&#10;&#10;Description automatically generated">
            <a:extLst>
              <a:ext uri="{FF2B5EF4-FFF2-40B4-BE49-F238E27FC236}">
                <a16:creationId xmlns:a16="http://schemas.microsoft.com/office/drawing/2014/main" id="{CF85EB46-6247-53F1-DCAA-024E33EB9DCD}"/>
              </a:ext>
            </a:extLst>
          </p:cNvPr>
          <p:cNvPicPr>
            <a:picLocks noChangeAspect="1"/>
          </p:cNvPicPr>
          <p:nvPr/>
        </p:nvPicPr>
        <p:blipFill>
          <a:blip r:embed="rId3"/>
          <a:stretch>
            <a:fillRect/>
          </a:stretch>
        </p:blipFill>
        <p:spPr>
          <a:xfrm>
            <a:off x="1985819" y="2786078"/>
            <a:ext cx="8208819" cy="3999024"/>
          </a:xfrm>
          <a:prstGeom prst="rect">
            <a:avLst/>
          </a:prstGeom>
        </p:spPr>
      </p:pic>
    </p:spTree>
    <p:extLst>
      <p:ext uri="{BB962C8B-B14F-4D97-AF65-F5344CB8AC3E}">
        <p14:creationId xmlns:p14="http://schemas.microsoft.com/office/powerpoint/2010/main" val="923364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24;g216d24f84c5_0_0" descr="A blue and yellow graduation cap&#10;&#10;Description automatically generated">
            <a:extLst>
              <a:ext uri="{FF2B5EF4-FFF2-40B4-BE49-F238E27FC236}">
                <a16:creationId xmlns:a16="http://schemas.microsoft.com/office/drawing/2014/main" id="{4BF120E5-DAC7-3960-F774-8B76DCDFFD86}"/>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sp>
        <p:nvSpPr>
          <p:cNvPr id="14" name="Google Shape;122;g216d24f84c5_0_0">
            <a:extLst>
              <a:ext uri="{FF2B5EF4-FFF2-40B4-BE49-F238E27FC236}">
                <a16:creationId xmlns:a16="http://schemas.microsoft.com/office/drawing/2014/main" id="{FF0F2B59-BA95-E755-8EA7-1CD2123B3AB9}"/>
              </a:ext>
            </a:extLst>
          </p:cNvPr>
          <p:cNvSpPr txBox="1">
            <a:spLocks/>
          </p:cNvSpPr>
          <p:nvPr/>
        </p:nvSpPr>
        <p:spPr>
          <a:xfrm>
            <a:off x="1750890" y="398846"/>
            <a:ext cx="9249000"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b="1">
                <a:solidFill>
                  <a:srgbClr val="1F3864"/>
                </a:solidFill>
              </a:rPr>
              <a:t>Cross-Institutional Student Advisory Committee (CSAC)</a:t>
            </a:r>
            <a:endParaRPr lang="en-US"/>
          </a:p>
        </p:txBody>
      </p:sp>
      <p:sp>
        <p:nvSpPr>
          <p:cNvPr id="4" name="TextBox 3">
            <a:extLst>
              <a:ext uri="{FF2B5EF4-FFF2-40B4-BE49-F238E27FC236}">
                <a16:creationId xmlns:a16="http://schemas.microsoft.com/office/drawing/2014/main" id="{8AF6C529-AD8D-7F6D-BDD8-E7B916F98B21}"/>
              </a:ext>
            </a:extLst>
          </p:cNvPr>
          <p:cNvSpPr txBox="1"/>
          <p:nvPr/>
        </p:nvSpPr>
        <p:spPr>
          <a:xfrm>
            <a:off x="949283" y="1980708"/>
            <a:ext cx="10838501" cy="22621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500"/>
              </a:spcBef>
              <a:spcAft>
                <a:spcPts val="500"/>
              </a:spcAft>
              <a:buChar char="•"/>
            </a:pPr>
            <a:r>
              <a:rPr lang="en-US" sz="2400"/>
              <a:t>A university-wide advisory body for undergraduate and graduate students </a:t>
            </a:r>
            <a:endParaRPr lang="en-US"/>
          </a:p>
          <a:p>
            <a:pPr marL="285750" indent="-285750">
              <a:spcBef>
                <a:spcPts val="500"/>
              </a:spcBef>
              <a:spcAft>
                <a:spcPts val="500"/>
              </a:spcAft>
              <a:buChar char="•"/>
            </a:pPr>
            <a:r>
              <a:rPr lang="en-US" sz="2400"/>
              <a:t>To discuss academic and co-curricular matters of broad interest to the university community</a:t>
            </a:r>
          </a:p>
          <a:p>
            <a:pPr marL="285750" indent="-285750">
              <a:spcBef>
                <a:spcPts val="500"/>
              </a:spcBef>
              <a:spcAft>
                <a:spcPts val="500"/>
              </a:spcAft>
              <a:buChar char="•"/>
            </a:pPr>
            <a:r>
              <a:rPr lang="en-US" sz="2400" b="1"/>
              <a:t>Next meeting date: 3/27</a:t>
            </a:r>
          </a:p>
          <a:p>
            <a:pPr>
              <a:spcBef>
                <a:spcPts val="500"/>
              </a:spcBef>
              <a:spcAft>
                <a:spcPts val="500"/>
              </a:spcAft>
            </a:pPr>
            <a:r>
              <a:rPr lang="en-US" sz="2000" b="1">
                <a:solidFill>
                  <a:srgbClr val="C00000"/>
                </a:solidFill>
              </a:rPr>
              <a:t> - Please send your suggestions/advice/questions to </a:t>
            </a:r>
            <a:r>
              <a:rPr lang="en-US" sz="2000" b="1">
                <a:solidFill>
                  <a:srgbClr val="C00000"/>
                </a:solidFill>
                <a:hlinkClick r:id="rId3"/>
              </a:rPr>
              <a:t>ychen401@jhmi.edu</a:t>
            </a:r>
            <a:r>
              <a:rPr lang="en-US" sz="2000" b="1">
                <a:solidFill>
                  <a:srgbClr val="C00000"/>
                </a:solidFill>
              </a:rPr>
              <a:t> by 3/22 (Fri) </a:t>
            </a:r>
          </a:p>
        </p:txBody>
      </p:sp>
      <p:pic>
        <p:nvPicPr>
          <p:cNvPr id="5" name="Picture 4" descr="Questions-Comments-Suggestions.jpg (597×172)">
            <a:extLst>
              <a:ext uri="{FF2B5EF4-FFF2-40B4-BE49-F238E27FC236}">
                <a16:creationId xmlns:a16="http://schemas.microsoft.com/office/drawing/2014/main" id="{386449D5-46D1-E3D2-0BCD-B3C2A9A7C9FA}"/>
              </a:ext>
            </a:extLst>
          </p:cNvPr>
          <p:cNvPicPr>
            <a:picLocks noChangeAspect="1"/>
          </p:cNvPicPr>
          <p:nvPr/>
        </p:nvPicPr>
        <p:blipFill>
          <a:blip r:embed="rId4"/>
          <a:stretch>
            <a:fillRect/>
          </a:stretch>
        </p:blipFill>
        <p:spPr>
          <a:xfrm>
            <a:off x="1877485" y="4272082"/>
            <a:ext cx="8437031" cy="2409585"/>
          </a:xfrm>
          <a:prstGeom prst="rect">
            <a:avLst/>
          </a:prstGeom>
        </p:spPr>
      </p:pic>
    </p:spTree>
    <p:extLst>
      <p:ext uri="{BB962C8B-B14F-4D97-AF65-F5344CB8AC3E}">
        <p14:creationId xmlns:p14="http://schemas.microsoft.com/office/powerpoint/2010/main" val="1045612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Officer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0"/>
              </a:spcBef>
              <a:spcAft>
                <a:spcPts val="0"/>
              </a:spcAft>
              <a:buClr>
                <a:schemeClr val="dk1"/>
              </a:buClr>
              <a:buSzPts val="2200"/>
              <a:buChar char="●"/>
            </a:pPr>
            <a:r>
              <a:rPr lang="en-US" sz="2200" b="1">
                <a:latin typeface="+mn-lt"/>
              </a:rPr>
              <a:t>  </a:t>
            </a:r>
            <a:r>
              <a:rPr lang="en-US" sz="2200">
                <a:solidFill>
                  <a:schemeClr val="tx1"/>
                </a:solidFill>
                <a:latin typeface="+mn-lt"/>
              </a:rPr>
              <a:t>President (Rodney)</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President Elect (Scarlett)</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Director of Administration (</a:t>
            </a:r>
            <a:r>
              <a:rPr lang="en-US" sz="2200" err="1">
                <a:solidFill>
                  <a:schemeClr val="tx1"/>
                </a:solidFill>
                <a:latin typeface="+mn-lt"/>
              </a:rPr>
              <a:t>Nirvani</a:t>
            </a:r>
            <a:r>
              <a:rPr lang="en-US" sz="2200">
                <a:solidFill>
                  <a:schemeClr val="tx1"/>
                </a:solidFill>
                <a:latin typeface="+mn-lt"/>
              </a:rPr>
              <a:t>)</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Diversity, Inclusion, and Outreach (Ashley)</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1">
                <a:solidFill>
                  <a:schemeClr val="tx1"/>
                </a:solidFill>
                <a:latin typeface="+mn-lt"/>
              </a:rPr>
              <a:t>Director of Finance (Estefan) </a:t>
            </a:r>
          </a:p>
          <a:p>
            <a:pPr marL="228600" indent="-190500">
              <a:spcBef>
                <a:spcPts val="0"/>
              </a:spcBef>
              <a:buSzPts val="2200"/>
              <a:buFont typeface="Arial"/>
              <a:buChar char="●"/>
            </a:pPr>
            <a:r>
              <a:rPr lang="en-US" sz="2200">
                <a:solidFill>
                  <a:schemeClr val="tx1"/>
                </a:solidFill>
                <a:latin typeface="+mn-lt"/>
              </a:rPr>
              <a:t>  Director of Social and Community Affairs (Mark)</a:t>
            </a:r>
          </a:p>
          <a:p>
            <a:pPr marL="228600" indent="-190500">
              <a:spcBef>
                <a:spcPts val="0"/>
              </a:spcBef>
              <a:buSzPts val="2200"/>
              <a:buFont typeface="Arial"/>
              <a:buChar char="●"/>
            </a:pPr>
            <a:r>
              <a:rPr lang="en-US" sz="2200">
                <a:solidFill>
                  <a:schemeClr val="tx1"/>
                </a:solidFill>
                <a:latin typeface="+mn-lt"/>
              </a:rPr>
              <a:t>  Director of Media and Public Relations (Juliane)</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Student Involvement and Student Groups (Edna)</a:t>
            </a: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0"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1587423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0E7CA-B555-8609-9573-44F630CB44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03FA6A-CF75-4D1E-DFDA-6CDE4B410854}"/>
              </a:ext>
            </a:extLst>
          </p:cNvPr>
          <p:cNvSpPr>
            <a:spLocks noGrp="1"/>
          </p:cNvSpPr>
          <p:nvPr>
            <p:ph type="title"/>
          </p:nvPr>
        </p:nvSpPr>
        <p:spPr>
          <a:xfrm>
            <a:off x="2107524" y="365125"/>
            <a:ext cx="9888410" cy="1356540"/>
          </a:xfrm>
          <a:solidFill>
            <a:schemeClr val="bg1"/>
          </a:solidFill>
        </p:spPr>
        <p:txBody>
          <a:bodyPr/>
          <a:lstStyle/>
          <a:p>
            <a:r>
              <a:rPr lang="en-US" b="1">
                <a:solidFill>
                  <a:srgbClr val="1E3864"/>
                </a:solidFill>
              </a:rPr>
              <a:t>Travel Awards</a:t>
            </a:r>
            <a:endParaRPr lang="en-US"/>
          </a:p>
        </p:txBody>
      </p:sp>
      <p:pic>
        <p:nvPicPr>
          <p:cNvPr id="5" name="Google Shape;124;g216d24f84c5_0_0" descr="A blue and yellow graduation cap&#10;&#10;Description automatically generated">
            <a:extLst>
              <a:ext uri="{FF2B5EF4-FFF2-40B4-BE49-F238E27FC236}">
                <a16:creationId xmlns:a16="http://schemas.microsoft.com/office/drawing/2014/main" id="{1F700851-3556-9C2D-4D18-998D97F3459D}"/>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pic>
        <p:nvPicPr>
          <p:cNvPr id="11" name="Picture 10" descr="A poster for a travel awards&#10;&#10;Description automatically generated">
            <a:extLst>
              <a:ext uri="{FF2B5EF4-FFF2-40B4-BE49-F238E27FC236}">
                <a16:creationId xmlns:a16="http://schemas.microsoft.com/office/drawing/2014/main" id="{818BBD33-B8C0-ED0A-09B0-2079C1C8E6A6}"/>
              </a:ext>
            </a:extLst>
          </p:cNvPr>
          <p:cNvPicPr>
            <a:picLocks noChangeAspect="1"/>
          </p:cNvPicPr>
          <p:nvPr/>
        </p:nvPicPr>
        <p:blipFill>
          <a:blip r:embed="rId3"/>
          <a:stretch>
            <a:fillRect/>
          </a:stretch>
        </p:blipFill>
        <p:spPr>
          <a:xfrm>
            <a:off x="6276975" y="1057275"/>
            <a:ext cx="5638800" cy="5638800"/>
          </a:xfrm>
          <a:prstGeom prst="rect">
            <a:avLst/>
          </a:prstGeom>
        </p:spPr>
      </p:pic>
      <p:sp>
        <p:nvSpPr>
          <p:cNvPr id="4" name="Text Placeholder 2">
            <a:extLst>
              <a:ext uri="{FF2B5EF4-FFF2-40B4-BE49-F238E27FC236}">
                <a16:creationId xmlns:a16="http://schemas.microsoft.com/office/drawing/2014/main" id="{D9A2F45E-CC7B-2048-52EB-DC54298F1C9F}"/>
              </a:ext>
            </a:extLst>
          </p:cNvPr>
          <p:cNvSpPr>
            <a:spLocks noGrp="1"/>
          </p:cNvSpPr>
          <p:nvPr>
            <p:ph type="body" idx="1"/>
          </p:nvPr>
        </p:nvSpPr>
        <p:spPr>
          <a:xfrm>
            <a:off x="838200" y="2106361"/>
            <a:ext cx="5253487" cy="4070602"/>
          </a:xfrm>
        </p:spPr>
        <p:txBody>
          <a:bodyPr>
            <a:normAutofit fontScale="92500" lnSpcReduction="20000"/>
          </a:bodyPr>
          <a:lstStyle/>
          <a:p>
            <a:r>
              <a:rPr lang="en-US"/>
              <a:t>Final Travel Awards of this fiscal year.</a:t>
            </a:r>
            <a:br>
              <a:rPr lang="en-US"/>
            </a:br>
            <a:endParaRPr lang="en-US"/>
          </a:p>
          <a:p>
            <a:r>
              <a:rPr lang="en-US"/>
              <a:t>Same rules as last time, with due date being April 1st</a:t>
            </a:r>
            <a:br>
              <a:rPr lang="en-US"/>
            </a:br>
            <a:endParaRPr lang="en-US"/>
          </a:p>
          <a:p>
            <a:r>
              <a:rPr lang="en-US"/>
              <a:t>Must report receipts before June 30th [end of fiscal year]</a:t>
            </a:r>
            <a:br>
              <a:rPr lang="en-US"/>
            </a:br>
            <a:endParaRPr lang="en-US"/>
          </a:p>
          <a:p>
            <a:r>
              <a:rPr lang="en-US"/>
              <a:t>Please also consider applying for diversity award</a:t>
            </a:r>
          </a:p>
        </p:txBody>
      </p:sp>
    </p:spTree>
    <p:extLst>
      <p:ext uri="{BB962C8B-B14F-4D97-AF65-F5344CB8AC3E}">
        <p14:creationId xmlns:p14="http://schemas.microsoft.com/office/powerpoint/2010/main" val="3231890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14A6D-F34B-C4EF-98DA-2F92EE6C91F6}"/>
              </a:ext>
            </a:extLst>
          </p:cNvPr>
          <p:cNvSpPr>
            <a:spLocks noGrp="1"/>
          </p:cNvSpPr>
          <p:nvPr>
            <p:ph type="title"/>
          </p:nvPr>
        </p:nvSpPr>
        <p:spPr>
          <a:xfrm>
            <a:off x="2098963" y="365125"/>
            <a:ext cx="9254837" cy="1339417"/>
          </a:xfrm>
        </p:spPr>
        <p:txBody>
          <a:bodyPr/>
          <a:lstStyle/>
          <a:p>
            <a:r>
              <a:rPr lang="en-US" b="1">
                <a:solidFill>
                  <a:srgbClr val="1E3864"/>
                </a:solidFill>
              </a:rPr>
              <a:t>Reminder: We have online resources!</a:t>
            </a:r>
          </a:p>
        </p:txBody>
      </p:sp>
      <p:sp>
        <p:nvSpPr>
          <p:cNvPr id="3" name="Text Placeholder 2">
            <a:extLst>
              <a:ext uri="{FF2B5EF4-FFF2-40B4-BE49-F238E27FC236}">
                <a16:creationId xmlns:a16="http://schemas.microsoft.com/office/drawing/2014/main" id="{EDA9A776-0DF9-DE63-C695-06C7A6FC2FE7}"/>
              </a:ext>
            </a:extLst>
          </p:cNvPr>
          <p:cNvSpPr>
            <a:spLocks noGrp="1"/>
          </p:cNvSpPr>
          <p:nvPr>
            <p:ph type="body" idx="1"/>
          </p:nvPr>
        </p:nvSpPr>
        <p:spPr>
          <a:xfrm>
            <a:off x="838200" y="2106361"/>
            <a:ext cx="10515600" cy="4070602"/>
          </a:xfrm>
        </p:spPr>
        <p:txBody>
          <a:bodyPr/>
          <a:lstStyle/>
          <a:p>
            <a:r>
              <a:rPr lang="en-US"/>
              <a:t>Thanks to the e-boards efforts, we have a webpage dedicated towards Tax and Finance!</a:t>
            </a:r>
          </a:p>
          <a:p>
            <a:r>
              <a:rPr lang="en-US"/>
              <a:t>Includes:</a:t>
            </a:r>
          </a:p>
          <a:p>
            <a:pPr lvl="1">
              <a:buFont typeface="Courier New"/>
              <a:buChar char="o"/>
            </a:pPr>
            <a:r>
              <a:rPr lang="en-US"/>
              <a:t>FAQ Stream with an established accountant</a:t>
            </a:r>
          </a:p>
          <a:p>
            <a:pPr lvl="1">
              <a:buFont typeface="Courier New"/>
              <a:buChar char="o"/>
            </a:pPr>
            <a:r>
              <a:rPr lang="en-US"/>
              <a:t>Internal and external resources to help with managing finances and saving a few bucks</a:t>
            </a:r>
          </a:p>
          <a:p>
            <a:pPr lvl="1">
              <a:buFont typeface="Courier New"/>
              <a:buChar char="o"/>
            </a:pPr>
            <a:r>
              <a:rPr lang="en-US"/>
              <a:t>Information sessions and webinars</a:t>
            </a:r>
          </a:p>
          <a:p>
            <a:pPr lvl="1">
              <a:buFont typeface="Courier New"/>
              <a:buChar char="o"/>
            </a:pPr>
            <a:r>
              <a:rPr lang="en-US"/>
              <a:t>More</a:t>
            </a:r>
          </a:p>
          <a:p>
            <a:r>
              <a:rPr lang="en-US"/>
              <a:t>Link to location provided </a:t>
            </a:r>
            <a:r>
              <a:rPr lang="en-US">
                <a:hlinkClick r:id="rId2"/>
              </a:rPr>
              <a:t>here</a:t>
            </a:r>
            <a:endParaRPr lang="en-US"/>
          </a:p>
        </p:txBody>
      </p:sp>
      <p:pic>
        <p:nvPicPr>
          <p:cNvPr id="5" name="Google Shape;124;g216d24f84c5_0_0" descr="A blue and yellow graduation cap&#10;&#10;Description automatically generated">
            <a:extLst>
              <a:ext uri="{FF2B5EF4-FFF2-40B4-BE49-F238E27FC236}">
                <a16:creationId xmlns:a16="http://schemas.microsoft.com/office/drawing/2014/main" id="{163724B6-0963-0D5D-2D32-ADD44FF598AD}"/>
              </a:ext>
            </a:extLst>
          </p:cNvPr>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1372139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A0EA0-F53A-62C2-278A-6598C8D636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E8AC5C-0ABD-9D66-D6DB-C02A68E0D34C}"/>
              </a:ext>
            </a:extLst>
          </p:cNvPr>
          <p:cNvSpPr>
            <a:spLocks noGrp="1"/>
          </p:cNvSpPr>
          <p:nvPr>
            <p:ph type="title"/>
          </p:nvPr>
        </p:nvSpPr>
        <p:spPr>
          <a:xfrm>
            <a:off x="2107524" y="365125"/>
            <a:ext cx="9888410" cy="1356540"/>
          </a:xfrm>
        </p:spPr>
        <p:txBody>
          <a:bodyPr/>
          <a:lstStyle/>
          <a:p>
            <a:r>
              <a:rPr lang="en-US" b="1">
                <a:solidFill>
                  <a:srgbClr val="1E3864"/>
                </a:solidFill>
              </a:rPr>
              <a:t>2023 W2 Tax Forms now available </a:t>
            </a:r>
          </a:p>
        </p:txBody>
      </p:sp>
      <p:sp>
        <p:nvSpPr>
          <p:cNvPr id="3" name="Text Placeholder 2">
            <a:extLst>
              <a:ext uri="{FF2B5EF4-FFF2-40B4-BE49-F238E27FC236}">
                <a16:creationId xmlns:a16="http://schemas.microsoft.com/office/drawing/2014/main" id="{02038591-A78C-7459-1375-D94C85CC2E34}"/>
              </a:ext>
            </a:extLst>
          </p:cNvPr>
          <p:cNvSpPr>
            <a:spLocks noGrp="1"/>
          </p:cNvSpPr>
          <p:nvPr>
            <p:ph type="body" idx="1"/>
          </p:nvPr>
        </p:nvSpPr>
        <p:spPr>
          <a:xfrm>
            <a:off x="838200" y="2106361"/>
            <a:ext cx="10515600" cy="4070602"/>
          </a:xfrm>
        </p:spPr>
        <p:txBody>
          <a:bodyPr>
            <a:normAutofit/>
          </a:bodyPr>
          <a:lstStyle/>
          <a:p>
            <a:r>
              <a:rPr lang="en-US"/>
              <a:t>Now available on </a:t>
            </a:r>
            <a:r>
              <a:rPr lang="en-US" b="1"/>
              <a:t>ESS</a:t>
            </a:r>
            <a:r>
              <a:rPr lang="en-US"/>
              <a:t> </a:t>
            </a:r>
          </a:p>
        </p:txBody>
      </p:sp>
      <p:pic>
        <p:nvPicPr>
          <p:cNvPr id="5" name="Google Shape;124;g216d24f84c5_0_0" descr="A blue and yellow graduation cap&#10;&#10;Description automatically generated">
            <a:extLst>
              <a:ext uri="{FF2B5EF4-FFF2-40B4-BE49-F238E27FC236}">
                <a16:creationId xmlns:a16="http://schemas.microsoft.com/office/drawing/2014/main" id="{85D98F82-92F2-7EE7-A5B3-BA309A416E25}"/>
              </a:ext>
            </a:extLst>
          </p:cNvPr>
          <p:cNvPicPr preferRelativeResize="0"/>
          <p:nvPr/>
        </p:nvPicPr>
        <p:blipFill rotWithShape="1">
          <a:blip r:embed="rId2">
            <a:alphaModFix/>
          </a:blip>
          <a:srcRect/>
          <a:stretch/>
        </p:blipFill>
        <p:spPr>
          <a:xfrm>
            <a:off x="0" y="0"/>
            <a:ext cx="2104849" cy="2104879"/>
          </a:xfrm>
          <a:prstGeom prst="rect">
            <a:avLst/>
          </a:prstGeom>
          <a:noFill/>
          <a:ln>
            <a:noFill/>
          </a:ln>
        </p:spPr>
      </p:pic>
      <p:pic>
        <p:nvPicPr>
          <p:cNvPr id="4" name="Picture 3" descr="A screenshot of a computer&#10;&#10;Description automatically generated">
            <a:extLst>
              <a:ext uri="{FF2B5EF4-FFF2-40B4-BE49-F238E27FC236}">
                <a16:creationId xmlns:a16="http://schemas.microsoft.com/office/drawing/2014/main" id="{D44A45C8-45D7-D867-D79E-EC7E3E4301A9}"/>
              </a:ext>
            </a:extLst>
          </p:cNvPr>
          <p:cNvPicPr>
            <a:picLocks noChangeAspect="1"/>
          </p:cNvPicPr>
          <p:nvPr/>
        </p:nvPicPr>
        <p:blipFill>
          <a:blip r:embed="rId3"/>
          <a:stretch>
            <a:fillRect/>
          </a:stretch>
        </p:blipFill>
        <p:spPr>
          <a:xfrm>
            <a:off x="780380" y="2735571"/>
            <a:ext cx="10301845" cy="3698465"/>
          </a:xfrm>
          <a:prstGeom prst="rect">
            <a:avLst/>
          </a:prstGeom>
        </p:spPr>
      </p:pic>
      <p:sp>
        <p:nvSpPr>
          <p:cNvPr id="7" name="Rectangle 6">
            <a:extLst>
              <a:ext uri="{FF2B5EF4-FFF2-40B4-BE49-F238E27FC236}">
                <a16:creationId xmlns:a16="http://schemas.microsoft.com/office/drawing/2014/main" id="{B5C8BCA0-7F13-7E22-D42D-6CDE011E771F}"/>
              </a:ext>
            </a:extLst>
          </p:cNvPr>
          <p:cNvSpPr/>
          <p:nvPr/>
        </p:nvSpPr>
        <p:spPr>
          <a:xfrm>
            <a:off x="4508542" y="3124849"/>
            <a:ext cx="910441" cy="2078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76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0E7CA-B555-8609-9573-44F630CB44B8}"/>
            </a:ext>
          </a:extLst>
        </p:cNvPr>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68577468-41AC-5E79-5990-5EB50EDF0964}"/>
              </a:ext>
            </a:extLst>
          </p:cNvPr>
          <p:cNvPicPr>
            <a:picLocks noChangeAspect="1"/>
          </p:cNvPicPr>
          <p:nvPr/>
        </p:nvPicPr>
        <p:blipFill>
          <a:blip r:embed="rId2"/>
          <a:stretch>
            <a:fillRect/>
          </a:stretch>
        </p:blipFill>
        <p:spPr>
          <a:xfrm>
            <a:off x="2063394" y="2643005"/>
            <a:ext cx="7868294" cy="3763811"/>
          </a:xfrm>
          <a:prstGeom prst="rect">
            <a:avLst/>
          </a:prstGeom>
        </p:spPr>
      </p:pic>
      <p:sp>
        <p:nvSpPr>
          <p:cNvPr id="2" name="Title 1">
            <a:extLst>
              <a:ext uri="{FF2B5EF4-FFF2-40B4-BE49-F238E27FC236}">
                <a16:creationId xmlns:a16="http://schemas.microsoft.com/office/drawing/2014/main" id="{3303FA6A-CF75-4D1E-DFDA-6CDE4B410854}"/>
              </a:ext>
            </a:extLst>
          </p:cNvPr>
          <p:cNvSpPr>
            <a:spLocks noGrp="1"/>
          </p:cNvSpPr>
          <p:nvPr>
            <p:ph type="title"/>
          </p:nvPr>
        </p:nvSpPr>
        <p:spPr>
          <a:xfrm>
            <a:off x="2107524" y="365125"/>
            <a:ext cx="9888410" cy="1356540"/>
          </a:xfrm>
          <a:solidFill>
            <a:schemeClr val="bg1"/>
          </a:solidFill>
        </p:spPr>
        <p:txBody>
          <a:bodyPr/>
          <a:lstStyle/>
          <a:p>
            <a:r>
              <a:rPr lang="en-US" b="1">
                <a:solidFill>
                  <a:srgbClr val="1E3864"/>
                </a:solidFill>
              </a:rPr>
              <a:t>2023 1098T Tax Forms</a:t>
            </a:r>
          </a:p>
        </p:txBody>
      </p:sp>
      <p:sp>
        <p:nvSpPr>
          <p:cNvPr id="3" name="Text Placeholder 2">
            <a:extLst>
              <a:ext uri="{FF2B5EF4-FFF2-40B4-BE49-F238E27FC236}">
                <a16:creationId xmlns:a16="http://schemas.microsoft.com/office/drawing/2014/main" id="{297D98AD-CBA0-605A-D0EF-0D0BFCD45CD1}"/>
              </a:ext>
            </a:extLst>
          </p:cNvPr>
          <p:cNvSpPr>
            <a:spLocks noGrp="1"/>
          </p:cNvSpPr>
          <p:nvPr>
            <p:ph type="body" idx="1"/>
          </p:nvPr>
        </p:nvSpPr>
        <p:spPr>
          <a:xfrm>
            <a:off x="838200" y="2106361"/>
            <a:ext cx="10515600" cy="4070602"/>
          </a:xfrm>
        </p:spPr>
        <p:txBody>
          <a:bodyPr>
            <a:normAutofit/>
          </a:bodyPr>
          <a:lstStyle/>
          <a:p>
            <a:r>
              <a:rPr lang="en-US"/>
              <a:t>Now available on </a:t>
            </a:r>
            <a:r>
              <a:rPr lang="en-US" b="1"/>
              <a:t>SIS</a:t>
            </a:r>
            <a:r>
              <a:rPr lang="en-US"/>
              <a:t> </a:t>
            </a:r>
          </a:p>
        </p:txBody>
      </p:sp>
      <p:pic>
        <p:nvPicPr>
          <p:cNvPr id="5" name="Google Shape;124;g216d24f84c5_0_0" descr="A blue and yellow graduation cap&#10;&#10;Description automatically generated">
            <a:extLst>
              <a:ext uri="{FF2B5EF4-FFF2-40B4-BE49-F238E27FC236}">
                <a16:creationId xmlns:a16="http://schemas.microsoft.com/office/drawing/2014/main" id="{1F700851-3556-9C2D-4D18-998D97F3459D}"/>
              </a:ext>
            </a:extLst>
          </p:cNvPr>
          <p:cNvPicPr preferRelativeResize="0"/>
          <p:nvPr/>
        </p:nvPicPr>
        <p:blipFill rotWithShape="1">
          <a:blip r:embed="rId3">
            <a:alphaModFix/>
          </a:blip>
          <a:srcRect/>
          <a:stretch/>
        </p:blipFill>
        <p:spPr>
          <a:xfrm>
            <a:off x="0" y="0"/>
            <a:ext cx="2104849" cy="2104879"/>
          </a:xfrm>
          <a:prstGeom prst="rect">
            <a:avLst/>
          </a:prstGeom>
          <a:noFill/>
          <a:ln>
            <a:noFill/>
          </a:ln>
        </p:spPr>
      </p:pic>
      <p:sp>
        <p:nvSpPr>
          <p:cNvPr id="7" name="Rectangle 6">
            <a:extLst>
              <a:ext uri="{FF2B5EF4-FFF2-40B4-BE49-F238E27FC236}">
                <a16:creationId xmlns:a16="http://schemas.microsoft.com/office/drawing/2014/main" id="{B8BF43DC-8A41-67D1-CB26-840D1C56A3DF}"/>
              </a:ext>
            </a:extLst>
          </p:cNvPr>
          <p:cNvSpPr/>
          <p:nvPr/>
        </p:nvSpPr>
        <p:spPr>
          <a:xfrm>
            <a:off x="2062615" y="3729828"/>
            <a:ext cx="910441" cy="4304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C7BAAE0-EE90-93FD-E817-CA11FCCEC5C2}"/>
              </a:ext>
            </a:extLst>
          </p:cNvPr>
          <p:cNvSpPr/>
          <p:nvPr/>
        </p:nvSpPr>
        <p:spPr>
          <a:xfrm>
            <a:off x="7199693" y="3687019"/>
            <a:ext cx="910441" cy="1393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33711E-7026-AEC3-7103-DB22978E97F3}"/>
              </a:ext>
            </a:extLst>
          </p:cNvPr>
          <p:cNvSpPr/>
          <p:nvPr/>
        </p:nvSpPr>
        <p:spPr>
          <a:xfrm>
            <a:off x="3740727" y="3464411"/>
            <a:ext cx="910441" cy="130762"/>
          </a:xfrm>
          <a:prstGeom prst="rect">
            <a:avLst/>
          </a:prstGeom>
          <a:solidFill>
            <a:schemeClr val="bg1"/>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786DCD-9FE7-E245-BA0E-B2E61CA0A852}"/>
              </a:ext>
            </a:extLst>
          </p:cNvPr>
          <p:cNvSpPr/>
          <p:nvPr/>
        </p:nvSpPr>
        <p:spPr>
          <a:xfrm>
            <a:off x="3201333" y="5348006"/>
            <a:ext cx="6638283" cy="944132"/>
          </a:xfrm>
          <a:prstGeom prst="rect">
            <a:avLst/>
          </a:prstGeom>
          <a:solidFill>
            <a:schemeClr val="bg1"/>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50CCAB7-FE23-7310-3014-ABB8170AF231}"/>
              </a:ext>
            </a:extLst>
          </p:cNvPr>
          <p:cNvSpPr/>
          <p:nvPr/>
        </p:nvSpPr>
        <p:spPr>
          <a:xfrm>
            <a:off x="9023354" y="2668162"/>
            <a:ext cx="876194" cy="242066"/>
          </a:xfrm>
          <a:prstGeom prst="rect">
            <a:avLst/>
          </a:prstGeom>
          <a:solidFill>
            <a:schemeClr val="bg1"/>
          </a:solidFill>
          <a:ln>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920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Officer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0"/>
              </a:spcBef>
              <a:spcAft>
                <a:spcPts val="0"/>
              </a:spcAft>
              <a:buClr>
                <a:schemeClr val="dk1"/>
              </a:buClr>
              <a:buSzPts val="2200"/>
              <a:buChar char="●"/>
            </a:pPr>
            <a:r>
              <a:rPr lang="en-US" sz="2200" b="1">
                <a:latin typeface="+mn-lt"/>
              </a:rPr>
              <a:t>  </a:t>
            </a:r>
            <a:r>
              <a:rPr lang="en-US" sz="2200">
                <a:solidFill>
                  <a:schemeClr val="tx1"/>
                </a:solidFill>
                <a:latin typeface="+mn-lt"/>
              </a:rPr>
              <a:t>President (Rodney)</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President Elect (Scarlett)</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Director of Administration (</a:t>
            </a:r>
            <a:r>
              <a:rPr lang="en-US" sz="2200" err="1">
                <a:solidFill>
                  <a:schemeClr val="tx1"/>
                </a:solidFill>
                <a:latin typeface="+mn-lt"/>
              </a:rPr>
              <a:t>Nirvani</a:t>
            </a:r>
            <a:r>
              <a:rPr lang="en-US" sz="2200">
                <a:solidFill>
                  <a:schemeClr val="tx1"/>
                </a:solidFill>
                <a:latin typeface="+mn-lt"/>
              </a:rPr>
              <a:t>)</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Diversity, Inclusion, and Outreach (Ashley)</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Finance (Estefan) </a:t>
            </a:r>
          </a:p>
          <a:p>
            <a:pPr marL="228600" indent="-190500">
              <a:spcBef>
                <a:spcPts val="0"/>
              </a:spcBef>
              <a:buSzPts val="2200"/>
              <a:buFont typeface="Arial"/>
              <a:buChar char="●"/>
            </a:pPr>
            <a:r>
              <a:rPr lang="en-US" sz="2200">
                <a:solidFill>
                  <a:schemeClr val="tx1"/>
                </a:solidFill>
                <a:latin typeface="+mn-lt"/>
              </a:rPr>
              <a:t>  </a:t>
            </a:r>
            <a:r>
              <a:rPr lang="en-US" sz="2200" b="1">
                <a:solidFill>
                  <a:schemeClr val="tx1"/>
                </a:solidFill>
                <a:latin typeface="+mn-lt"/>
              </a:rPr>
              <a:t>Director of Social and Community Affairs (Mark)</a:t>
            </a:r>
          </a:p>
          <a:p>
            <a:pPr marL="228600" indent="-190500">
              <a:spcBef>
                <a:spcPts val="0"/>
              </a:spcBef>
              <a:buSzPts val="2200"/>
              <a:buFont typeface="Arial"/>
              <a:buChar char="●"/>
            </a:pPr>
            <a:r>
              <a:rPr lang="en-US" sz="2200">
                <a:solidFill>
                  <a:schemeClr val="tx1"/>
                </a:solidFill>
                <a:latin typeface="+mn-lt"/>
              </a:rPr>
              <a:t>  Director of Media and Public Relations (Juliane)</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Student Involvement and Student Groups (Edna)</a:t>
            </a: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0"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3160598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Arc 4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Google Shape;122;g216d24f84c5_0_0">
            <a:extLst>
              <a:ext uri="{FF2B5EF4-FFF2-40B4-BE49-F238E27FC236}">
                <a16:creationId xmlns:a16="http://schemas.microsoft.com/office/drawing/2014/main" id="{FF0F2B59-BA95-E755-8EA7-1CD2123B3AB9}"/>
              </a:ext>
            </a:extLst>
          </p:cNvPr>
          <p:cNvSpPr txBox="1">
            <a:spLocks/>
          </p:cNvSpPr>
          <p:nvPr/>
        </p:nvSpPr>
        <p:spPr>
          <a:xfrm>
            <a:off x="5894962" y="479493"/>
            <a:ext cx="5458838" cy="1325563"/>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ct val="0"/>
              </a:spcBef>
              <a:spcAft>
                <a:spcPts val="600"/>
              </a:spcAft>
            </a:pPr>
            <a:r>
              <a:rPr lang="en-US" sz="4100" b="1" kern="1200">
                <a:solidFill>
                  <a:schemeClr val="tx1"/>
                </a:solidFill>
                <a:latin typeface="+mj-lt"/>
                <a:ea typeface="+mj-ea"/>
                <a:cs typeface="+mj-cs"/>
              </a:rPr>
              <a:t>JHU at the DC Blossoms</a:t>
            </a:r>
          </a:p>
        </p:txBody>
      </p:sp>
      <p:sp>
        <p:nvSpPr>
          <p:cNvPr id="51" name="Freeform: Shape 5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poster with pink flowers and a building&#10;&#10;Description automatically generated">
            <a:extLst>
              <a:ext uri="{FF2B5EF4-FFF2-40B4-BE49-F238E27FC236}">
                <a16:creationId xmlns:a16="http://schemas.microsoft.com/office/drawing/2014/main" id="{F5EB7ECD-F520-A6FE-0CCD-D1C424093089}"/>
              </a:ext>
            </a:extLst>
          </p:cNvPr>
          <p:cNvPicPr>
            <a:picLocks noChangeAspect="1"/>
          </p:cNvPicPr>
          <p:nvPr/>
        </p:nvPicPr>
        <p:blipFill>
          <a:blip r:embed="rId2"/>
          <a:stretch>
            <a:fillRect/>
          </a:stretch>
        </p:blipFill>
        <p:spPr>
          <a:xfrm>
            <a:off x="703182" y="955437"/>
            <a:ext cx="4777381" cy="47773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4" name="TextBox 3">
            <a:extLst>
              <a:ext uri="{FF2B5EF4-FFF2-40B4-BE49-F238E27FC236}">
                <a16:creationId xmlns:a16="http://schemas.microsoft.com/office/drawing/2014/main" id="{8AF6C529-AD8D-7F6D-BDD8-E7B916F98B21}"/>
              </a:ext>
            </a:extLst>
          </p:cNvPr>
          <p:cNvSpPr txBox="1"/>
          <p:nvPr/>
        </p:nvSpPr>
        <p:spPr>
          <a:xfrm>
            <a:off x="5894962" y="1984443"/>
            <a:ext cx="6094942" cy="418589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lvl="6" indent="-228600">
              <a:lnSpc>
                <a:spcPct val="150000"/>
              </a:lnSpc>
              <a:spcBef>
                <a:spcPts val="500"/>
              </a:spcBef>
              <a:spcAft>
                <a:spcPts val="500"/>
              </a:spcAft>
              <a:buFont typeface="Arial" panose="020B0604020202020204" pitchFamily="34" charset="0"/>
              <a:buChar char="•"/>
            </a:pPr>
            <a:r>
              <a:rPr lang="en-US" sz="1800" kern="1200">
                <a:solidFill>
                  <a:schemeClr val="tx1"/>
                </a:solidFill>
                <a:latin typeface="+mn-lt"/>
                <a:ea typeface="+mn-ea"/>
                <a:cs typeface="+mn-cs"/>
              </a:rPr>
              <a:t> SOM x SON x SOPH x Homewood </a:t>
            </a:r>
            <a:endParaRPr lang="en-US" sz="1800" kern="1200">
              <a:solidFill>
                <a:schemeClr val="tx1"/>
              </a:solidFill>
              <a:latin typeface="+mn-lt"/>
              <a:ea typeface="+mn-ea"/>
            </a:endParaRPr>
          </a:p>
          <a:p>
            <a:pPr indent="-228600">
              <a:lnSpc>
                <a:spcPct val="150000"/>
              </a:lnSpc>
              <a:spcBef>
                <a:spcPts val="500"/>
              </a:spcBef>
              <a:spcAft>
                <a:spcPts val="500"/>
              </a:spcAft>
              <a:buFont typeface="Arial" panose="020B0604020202020204" pitchFamily="34" charset="0"/>
              <a:buChar char="•"/>
            </a:pPr>
            <a:r>
              <a:rPr lang="en-US" sz="1800" kern="1200">
                <a:solidFill>
                  <a:schemeClr val="tx1"/>
                </a:solidFill>
                <a:latin typeface="+mn-lt"/>
                <a:ea typeface="+mn-ea"/>
                <a:cs typeface="+mn-cs"/>
              </a:rPr>
              <a:t>March 30th, 2024</a:t>
            </a:r>
            <a:endParaRPr lang="en-US" sz="1800" kern="1200">
              <a:solidFill>
                <a:schemeClr val="tx1"/>
              </a:solidFill>
              <a:latin typeface="+mn-lt"/>
              <a:ea typeface="+mn-ea"/>
            </a:endParaRPr>
          </a:p>
          <a:p>
            <a:pPr indent="-228600">
              <a:lnSpc>
                <a:spcPct val="150000"/>
              </a:lnSpc>
              <a:spcBef>
                <a:spcPts val="500"/>
              </a:spcBef>
              <a:spcAft>
                <a:spcPts val="500"/>
              </a:spcAft>
              <a:buFont typeface="Arial" panose="020B0604020202020204" pitchFamily="34" charset="0"/>
              <a:buChar char="•"/>
            </a:pPr>
            <a:r>
              <a:rPr lang="en-US" sz="1800" kern="1200">
                <a:solidFill>
                  <a:schemeClr val="tx1"/>
                </a:solidFill>
                <a:latin typeface="+mn-lt"/>
                <a:ea typeface="+mn-ea"/>
                <a:cs typeface="+mn-cs"/>
              </a:rPr>
              <a:t>9:30 AM to 4:00 PM</a:t>
            </a:r>
            <a:endParaRPr lang="en-US" sz="1800" kern="1200">
              <a:solidFill>
                <a:schemeClr val="tx1"/>
              </a:solidFill>
              <a:latin typeface="+mn-lt"/>
              <a:ea typeface="+mn-ea"/>
            </a:endParaRPr>
          </a:p>
          <a:p>
            <a:pPr indent="-228600">
              <a:lnSpc>
                <a:spcPct val="150000"/>
              </a:lnSpc>
              <a:spcBef>
                <a:spcPts val="500"/>
              </a:spcBef>
              <a:spcAft>
                <a:spcPts val="500"/>
              </a:spcAft>
              <a:buFont typeface="Arial" panose="020B0604020202020204" pitchFamily="34" charset="0"/>
              <a:buChar char="•"/>
            </a:pPr>
            <a:r>
              <a:rPr lang="en-US" sz="1800" kern="1200">
                <a:solidFill>
                  <a:schemeClr val="tx1"/>
                </a:solidFill>
                <a:latin typeface="+mn-lt"/>
                <a:ea typeface="+mn-ea"/>
                <a:cs typeface="+mn-cs"/>
              </a:rPr>
              <a:t>50 MARC train tickets available for School of Medicine</a:t>
            </a:r>
            <a:endParaRPr lang="en-US" sz="1800" kern="1200">
              <a:solidFill>
                <a:schemeClr val="tx1"/>
              </a:solidFill>
              <a:latin typeface="+mn-lt"/>
              <a:ea typeface="+mn-ea"/>
            </a:endParaRPr>
          </a:p>
          <a:p>
            <a:pPr indent="-228600">
              <a:lnSpc>
                <a:spcPct val="150000"/>
              </a:lnSpc>
              <a:spcBef>
                <a:spcPts val="500"/>
              </a:spcBef>
              <a:spcAft>
                <a:spcPts val="500"/>
              </a:spcAft>
              <a:buFont typeface="Arial" panose="020B0604020202020204" pitchFamily="34" charset="0"/>
              <a:buChar char="•"/>
            </a:pPr>
            <a:r>
              <a:rPr lang="en-US" sz="1800" kern="1200">
                <a:solidFill>
                  <a:schemeClr val="tx1"/>
                </a:solidFill>
                <a:latin typeface="+mn-lt"/>
                <a:ea typeface="+mn-ea"/>
                <a:cs typeface="+mn-cs"/>
              </a:rPr>
              <a:t>Baltimore's Penn Station to DC's Union Station</a:t>
            </a:r>
            <a:endParaRPr lang="en-US" sz="1800" kern="1200">
              <a:solidFill>
                <a:schemeClr val="tx1"/>
              </a:solidFill>
              <a:latin typeface="+mn-lt"/>
              <a:ea typeface="+mn-ea"/>
            </a:endParaRPr>
          </a:p>
          <a:p>
            <a:pPr indent="-228600">
              <a:lnSpc>
                <a:spcPct val="150000"/>
              </a:lnSpc>
              <a:spcBef>
                <a:spcPts val="500"/>
              </a:spcBef>
              <a:spcAft>
                <a:spcPts val="500"/>
              </a:spcAft>
              <a:buFont typeface="Arial" panose="020B0604020202020204" pitchFamily="34" charset="0"/>
              <a:buChar char="•"/>
            </a:pPr>
            <a:r>
              <a:rPr lang="en-US" sz="1800" kern="1200">
                <a:solidFill>
                  <a:schemeClr val="tx1"/>
                </a:solidFill>
                <a:latin typeface="+mn-lt"/>
                <a:ea typeface="+mn-ea"/>
                <a:cs typeface="+mn-cs"/>
              </a:rPr>
              <a:t>RSVP on </a:t>
            </a:r>
            <a:r>
              <a:rPr lang="en-US" sz="1800" kern="1200" err="1">
                <a:solidFill>
                  <a:schemeClr val="tx1"/>
                </a:solidFill>
                <a:latin typeface="+mn-lt"/>
                <a:ea typeface="+mn-ea"/>
                <a:cs typeface="+mn-cs"/>
              </a:rPr>
              <a:t>HopkinsGroups</a:t>
            </a:r>
            <a:r>
              <a:rPr lang="en-US" sz="1800" kern="1200">
                <a:solidFill>
                  <a:schemeClr val="tx1"/>
                </a:solidFill>
                <a:latin typeface="+mn-lt"/>
                <a:ea typeface="+mn-ea"/>
                <a:cs typeface="+mn-cs"/>
              </a:rPr>
              <a:t> for a ticket!</a:t>
            </a:r>
            <a:endParaRPr lang="en-US" sz="1800" kern="1200">
              <a:solidFill>
                <a:schemeClr val="tx1"/>
              </a:solidFill>
              <a:latin typeface="+mn-lt"/>
              <a:ea typeface="+mn-ea"/>
            </a:endParaRPr>
          </a:p>
          <a:p>
            <a:pPr indent="-228600">
              <a:lnSpc>
                <a:spcPct val="150000"/>
              </a:lnSpc>
              <a:spcBef>
                <a:spcPts val="500"/>
              </a:spcBef>
              <a:spcAft>
                <a:spcPts val="500"/>
              </a:spcAft>
              <a:buFont typeface="Arial" panose="020B0604020202020204" pitchFamily="34" charset="0"/>
              <a:buChar char="•"/>
            </a:pPr>
            <a:r>
              <a:rPr lang="en-US" sz="1800" kern="1200">
                <a:solidFill>
                  <a:schemeClr val="tx1"/>
                </a:solidFill>
                <a:latin typeface="+mn-lt"/>
                <a:ea typeface="+mn-ea"/>
              </a:rPr>
              <a:t>More information on the </a:t>
            </a:r>
            <a:r>
              <a:rPr lang="en-US" sz="1800" kern="1200" err="1">
                <a:solidFill>
                  <a:schemeClr val="tx1"/>
                </a:solidFill>
                <a:latin typeface="+mn-lt"/>
                <a:ea typeface="+mn-ea"/>
              </a:rPr>
              <a:t>HopkinsGroup</a:t>
            </a:r>
            <a:r>
              <a:rPr lang="en-US" sz="1800" kern="1200">
                <a:solidFill>
                  <a:schemeClr val="tx1"/>
                </a:solidFill>
                <a:latin typeface="+mn-lt"/>
                <a:ea typeface="+mn-ea"/>
              </a:rPr>
              <a:t> page!</a:t>
            </a:r>
          </a:p>
          <a:p>
            <a:pPr indent="-228600">
              <a:lnSpc>
                <a:spcPct val="150000"/>
              </a:lnSpc>
              <a:spcBef>
                <a:spcPts val="500"/>
              </a:spcBef>
              <a:spcAft>
                <a:spcPts val="500"/>
              </a:spcAft>
              <a:buFont typeface="Arial" panose="020B0604020202020204" pitchFamily="34" charset="0"/>
              <a:buChar char="•"/>
            </a:pPr>
            <a:endParaRPr lang="en-US" kern="1200">
              <a:solidFill>
                <a:schemeClr val="tx1"/>
              </a:solidFill>
              <a:latin typeface="+mn-lt"/>
              <a:ea typeface="+mn-ea"/>
            </a:endParaRPr>
          </a:p>
          <a:p>
            <a:pPr marL="285750" indent="-228600">
              <a:lnSpc>
                <a:spcPct val="150000"/>
              </a:lnSpc>
              <a:spcBef>
                <a:spcPts val="500"/>
              </a:spcBef>
              <a:spcAft>
                <a:spcPts val="500"/>
              </a:spcAft>
              <a:buFont typeface="Arial" panose="020B0604020202020204" pitchFamily="34" charset="0"/>
              <a:buChar char="•"/>
            </a:pPr>
            <a:endParaRPr lang="en-US" kern="1200">
              <a:solidFill>
                <a:schemeClr val="tx1"/>
              </a:solidFill>
              <a:latin typeface="+mn-lt"/>
              <a:ea typeface="+mn-ea"/>
            </a:endParaRPr>
          </a:p>
          <a:p>
            <a:pPr marL="285750" indent="-228600">
              <a:lnSpc>
                <a:spcPct val="150000"/>
              </a:lnSpc>
              <a:spcBef>
                <a:spcPts val="500"/>
              </a:spcBef>
              <a:spcAft>
                <a:spcPts val="500"/>
              </a:spcAft>
              <a:buFont typeface="Arial" panose="020B0604020202020204" pitchFamily="34" charset="0"/>
              <a:buChar char="•"/>
            </a:pPr>
            <a:endParaRPr lang="en-US" kern="1200">
              <a:solidFill>
                <a:schemeClr val="tx1"/>
              </a:solidFill>
              <a:latin typeface="+mn-lt"/>
              <a:ea typeface="+mn-ea"/>
            </a:endParaRPr>
          </a:p>
        </p:txBody>
      </p:sp>
      <p:pic>
        <p:nvPicPr>
          <p:cNvPr id="5" name="Picture 4" descr="QR Code">
            <a:extLst>
              <a:ext uri="{FF2B5EF4-FFF2-40B4-BE49-F238E27FC236}">
                <a16:creationId xmlns:a16="http://schemas.microsoft.com/office/drawing/2014/main" id="{B56DE746-4DA8-41E1-CCEC-14026AE00BED}"/>
              </a:ext>
            </a:extLst>
          </p:cNvPr>
          <p:cNvPicPr>
            <a:picLocks noChangeAspect="1"/>
          </p:cNvPicPr>
          <p:nvPr/>
        </p:nvPicPr>
        <p:blipFill>
          <a:blip r:embed="rId3"/>
          <a:stretch>
            <a:fillRect/>
          </a:stretch>
        </p:blipFill>
        <p:spPr>
          <a:xfrm>
            <a:off x="8565874" y="2479812"/>
            <a:ext cx="1103245" cy="1103245"/>
          </a:xfrm>
          <a:prstGeom prst="rect">
            <a:avLst/>
          </a:prstGeom>
        </p:spPr>
      </p:pic>
    </p:spTree>
    <p:extLst>
      <p:ext uri="{BB962C8B-B14F-4D97-AF65-F5344CB8AC3E}">
        <p14:creationId xmlns:p14="http://schemas.microsoft.com/office/powerpoint/2010/main" val="113654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g164a1a796d4_3_12"/>
          <p:cNvPicPr preferRelativeResize="0"/>
          <p:nvPr/>
        </p:nvPicPr>
        <p:blipFill rotWithShape="1">
          <a:blip r:embed="rId3">
            <a:alphaModFix amt="8000"/>
          </a:blip>
          <a:srcRect/>
          <a:stretch/>
        </p:blipFill>
        <p:spPr>
          <a:xfrm>
            <a:off x="2749347" y="1000"/>
            <a:ext cx="6693315" cy="6693375"/>
          </a:xfrm>
          <a:prstGeom prst="rect">
            <a:avLst/>
          </a:prstGeom>
          <a:noFill/>
          <a:ln>
            <a:noFill/>
          </a:ln>
        </p:spPr>
      </p:pic>
      <p:sp>
        <p:nvSpPr>
          <p:cNvPr id="109" name="Google Shape;109;g164a1a796d4_3_12"/>
          <p:cNvSpPr txBox="1">
            <a:spLocks noGrp="1"/>
          </p:cNvSpPr>
          <p:nvPr>
            <p:ph type="title"/>
          </p:nvPr>
        </p:nvSpPr>
        <p:spPr>
          <a:xfrm>
            <a:off x="1471494" y="2766138"/>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sz="5000" b="1">
                <a:solidFill>
                  <a:srgbClr val="1F3864"/>
                </a:solidFill>
              </a:rPr>
              <a:t>Approval of the Minutes</a:t>
            </a:r>
            <a:endParaRPr sz="5000"/>
          </a:p>
        </p:txBody>
      </p:sp>
      <p:sp>
        <p:nvSpPr>
          <p:cNvPr id="110" name="Google Shape;110;g164a1a796d4_3_12"/>
          <p:cNvSpPr txBox="1">
            <a:spLocks noGrp="1"/>
          </p:cNvSpPr>
          <p:nvPr>
            <p:ph type="title"/>
          </p:nvPr>
        </p:nvSpPr>
        <p:spPr>
          <a:xfrm>
            <a:off x="1621244" y="3652288"/>
            <a:ext cx="9249000" cy="1325700"/>
          </a:xfrm>
          <a:prstGeom prst="rect">
            <a:avLst/>
          </a:prstGeom>
          <a:noFill/>
          <a:ln>
            <a:noFill/>
          </a:ln>
        </p:spPr>
        <p:txBody>
          <a:bodyPr spcFirstLastPara="1" wrap="square" lIns="91425" tIns="45700" rIns="91425" bIns="45700" anchor="ctr" anchorCtr="0">
            <a:normAutofit/>
          </a:bodyPr>
          <a:lstStyle/>
          <a:p>
            <a:pPr algn="ctr">
              <a:buClr>
                <a:srgbClr val="1F3864"/>
              </a:buClr>
              <a:buSzPts val="4400"/>
            </a:pPr>
            <a:r>
              <a:rPr lang="en-US" sz="3000" b="1">
                <a:solidFill>
                  <a:schemeClr val="accent1"/>
                </a:solidFill>
              </a:rPr>
              <a:t>Approving February 2024</a:t>
            </a:r>
            <a:endParaRPr sz="3000">
              <a:solidFill>
                <a:schemeClr val="accen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Officer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0"/>
              </a:spcBef>
              <a:spcAft>
                <a:spcPts val="0"/>
              </a:spcAft>
              <a:buClr>
                <a:schemeClr val="dk1"/>
              </a:buClr>
              <a:buSzPts val="2200"/>
              <a:buChar char="●"/>
            </a:pPr>
            <a:r>
              <a:rPr lang="en-US" sz="2200" b="1">
                <a:latin typeface="+mn-lt"/>
              </a:rPr>
              <a:t>  </a:t>
            </a:r>
            <a:r>
              <a:rPr lang="en-US" sz="2200">
                <a:solidFill>
                  <a:schemeClr val="tx1"/>
                </a:solidFill>
                <a:latin typeface="+mn-lt"/>
              </a:rPr>
              <a:t>President (Rodney)</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President Elect (Scarlett)</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Director of Administration (</a:t>
            </a:r>
            <a:r>
              <a:rPr lang="en-US" sz="2200" err="1">
                <a:solidFill>
                  <a:schemeClr val="tx1"/>
                </a:solidFill>
                <a:latin typeface="+mn-lt"/>
              </a:rPr>
              <a:t>Nirvani</a:t>
            </a:r>
            <a:r>
              <a:rPr lang="en-US" sz="2200">
                <a:solidFill>
                  <a:schemeClr val="tx1"/>
                </a:solidFill>
                <a:latin typeface="+mn-lt"/>
              </a:rPr>
              <a:t>)</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Diversity, Inclusion, and Outreach (Ashley)</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Finance (Estefan) </a:t>
            </a:r>
          </a:p>
          <a:p>
            <a:pPr marL="228600" indent="-190500">
              <a:spcBef>
                <a:spcPts val="0"/>
              </a:spcBef>
              <a:buSzPts val="2200"/>
              <a:buFont typeface="Arial"/>
              <a:buChar char="●"/>
            </a:pPr>
            <a:r>
              <a:rPr lang="en-US" sz="2200">
                <a:solidFill>
                  <a:schemeClr val="tx1"/>
                </a:solidFill>
                <a:latin typeface="+mn-lt"/>
              </a:rPr>
              <a:t>  Director of Social and Community Affairs (Mark)</a:t>
            </a:r>
          </a:p>
          <a:p>
            <a:pPr marL="228600" indent="-190500">
              <a:spcBef>
                <a:spcPts val="0"/>
              </a:spcBef>
              <a:buSzPts val="2200"/>
              <a:buFont typeface="Arial"/>
              <a:buChar char="●"/>
            </a:pPr>
            <a:r>
              <a:rPr lang="en-US" sz="2200">
                <a:solidFill>
                  <a:schemeClr val="tx1"/>
                </a:solidFill>
                <a:latin typeface="+mn-lt"/>
              </a:rPr>
              <a:t>  </a:t>
            </a:r>
            <a:r>
              <a:rPr lang="en-US" sz="2200" b="1">
                <a:solidFill>
                  <a:schemeClr val="tx1"/>
                </a:solidFill>
                <a:latin typeface="+mn-lt"/>
              </a:rPr>
              <a:t>Director of Media and Public Relations (Juliane)</a:t>
            </a:r>
            <a:endParaRPr sz="2200" b="1">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Student Involvement and Student Groups (Edna)</a:t>
            </a: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0"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2993630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Officer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0"/>
              </a:spcBef>
              <a:spcAft>
                <a:spcPts val="0"/>
              </a:spcAft>
              <a:buClr>
                <a:schemeClr val="dk1"/>
              </a:buClr>
              <a:buSzPts val="2200"/>
              <a:buChar char="●"/>
            </a:pPr>
            <a:r>
              <a:rPr lang="en-US" sz="2200" b="1">
                <a:latin typeface="+mn-lt"/>
              </a:rPr>
              <a:t>  </a:t>
            </a:r>
            <a:r>
              <a:rPr lang="en-US" sz="2200">
                <a:solidFill>
                  <a:schemeClr val="tx1"/>
                </a:solidFill>
                <a:latin typeface="+mn-lt"/>
              </a:rPr>
              <a:t>President (Rodney)</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President Elect (Scarlett)</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Director of Administration (Nirvani)</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Diversity, Inclusion, and Outreach (Ashley)</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Finance (Estefan) </a:t>
            </a:r>
          </a:p>
          <a:p>
            <a:pPr marL="228600" indent="-190500">
              <a:spcBef>
                <a:spcPts val="0"/>
              </a:spcBef>
              <a:buSzPts val="2200"/>
              <a:buFont typeface="Arial"/>
              <a:buChar char="●"/>
            </a:pPr>
            <a:r>
              <a:rPr lang="en-US" sz="2200">
                <a:solidFill>
                  <a:schemeClr val="tx1"/>
                </a:solidFill>
                <a:latin typeface="+mn-lt"/>
              </a:rPr>
              <a:t>  Director of Social and Community Affairs (Mark)</a:t>
            </a:r>
          </a:p>
          <a:p>
            <a:pPr marL="228600" indent="-190500">
              <a:spcBef>
                <a:spcPts val="0"/>
              </a:spcBef>
              <a:buSzPts val="2200"/>
              <a:buFont typeface="Arial"/>
              <a:buChar char="●"/>
            </a:pPr>
            <a:r>
              <a:rPr lang="en-US" sz="2200">
                <a:solidFill>
                  <a:schemeClr val="tx1"/>
                </a:solidFill>
                <a:latin typeface="+mn-lt"/>
              </a:rPr>
              <a:t>  Director of Media and Public Relations (Juliane)</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1">
                <a:solidFill>
                  <a:schemeClr val="tx1"/>
                </a:solidFill>
                <a:latin typeface="+mn-lt"/>
              </a:rPr>
              <a:t>Director of Student Involvement and Student Groups (Edna)</a:t>
            </a: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0"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4131072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E3864"/>
                </a:solidFill>
              </a:rPr>
              <a:t>Officer</a:t>
            </a:r>
            <a:r>
              <a:rPr lang="en-US" b="1">
                <a:solidFill>
                  <a:srgbClr val="1F3864"/>
                </a:solidFill>
              </a:rPr>
              <a:t>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0"/>
              </a:spcBef>
              <a:spcAft>
                <a:spcPts val="0"/>
              </a:spcAft>
              <a:buClr>
                <a:schemeClr val="dk1"/>
              </a:buClr>
              <a:buSzPts val="2200"/>
              <a:buChar char="●"/>
            </a:pPr>
            <a:r>
              <a:rPr lang="en-US" sz="2200" b="1">
                <a:latin typeface="+mn-lt"/>
              </a:rPr>
              <a:t>  </a:t>
            </a:r>
            <a:r>
              <a:rPr lang="en-US" sz="2200">
                <a:solidFill>
                  <a:schemeClr val="tx1"/>
                </a:solidFill>
                <a:latin typeface="+mn-lt"/>
              </a:rPr>
              <a:t>President (Rodney)</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President Elect (Scarlett)</a:t>
            </a:r>
            <a:endParaRPr sz="2200">
              <a:solidFill>
                <a:schemeClr val="tx1"/>
              </a:solidFill>
              <a:latin typeface="+mn-lt"/>
            </a:endParaRPr>
          </a:p>
          <a:p>
            <a:pPr marL="228600" lvl="0" indent="-190500" algn="l" rtl="0">
              <a:lnSpc>
                <a:spcPct val="90000"/>
              </a:lnSpc>
              <a:spcBef>
                <a:spcPts val="0"/>
              </a:spcBef>
              <a:spcAft>
                <a:spcPts val="0"/>
              </a:spcAft>
              <a:buClr>
                <a:schemeClr val="dk1"/>
              </a:buClr>
              <a:buSzPts val="2200"/>
              <a:buChar char="●"/>
            </a:pPr>
            <a:r>
              <a:rPr lang="en-US" sz="2200">
                <a:solidFill>
                  <a:schemeClr val="tx1"/>
                </a:solidFill>
                <a:latin typeface="+mn-lt"/>
              </a:rPr>
              <a:t>  Director of Administration (Nirvani)</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Diversity, Inclusion, and Outreach (Ashley)</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Finance (Estefan) </a:t>
            </a:r>
          </a:p>
          <a:p>
            <a:pPr marL="228600" indent="-190500">
              <a:spcBef>
                <a:spcPts val="0"/>
              </a:spcBef>
              <a:buSzPts val="2200"/>
              <a:buFont typeface="Arial"/>
              <a:buChar char="●"/>
            </a:pPr>
            <a:r>
              <a:rPr lang="en-US" sz="2200">
                <a:solidFill>
                  <a:schemeClr val="tx1"/>
                </a:solidFill>
                <a:latin typeface="+mn-lt"/>
              </a:rPr>
              <a:t>  Director of Social and Community Affairs (Mark)</a:t>
            </a:r>
          </a:p>
          <a:p>
            <a:pPr marL="228600" indent="-190500">
              <a:spcBef>
                <a:spcPts val="0"/>
              </a:spcBef>
              <a:buSzPts val="2200"/>
              <a:buFont typeface="Arial"/>
              <a:buChar char="●"/>
            </a:pPr>
            <a:r>
              <a:rPr lang="en-US" sz="2200">
                <a:solidFill>
                  <a:schemeClr val="tx1"/>
                </a:solidFill>
                <a:latin typeface="+mn-lt"/>
              </a:rPr>
              <a:t>  Director of Media and Public Relations (Juliane)</a:t>
            </a:r>
            <a:endParaRPr sz="2200">
              <a:solidFill>
                <a:schemeClr val="tx1"/>
              </a:solidFill>
              <a:latin typeface="+mn-lt"/>
            </a:endParaRPr>
          </a:p>
          <a:p>
            <a:pPr marL="228600" lvl="0" indent="-190500" algn="l" rtl="0">
              <a:lnSpc>
                <a:spcPct val="90000"/>
              </a:lnSpc>
              <a:spcBef>
                <a:spcPts val="0"/>
              </a:spcBef>
              <a:spcAft>
                <a:spcPts val="0"/>
              </a:spcAft>
              <a:buSzPts val="2200"/>
              <a:buChar char="●"/>
            </a:pPr>
            <a:r>
              <a:rPr lang="en-US" sz="2200">
                <a:solidFill>
                  <a:schemeClr val="tx1"/>
                </a:solidFill>
                <a:latin typeface="+mn-lt"/>
              </a:rPr>
              <a:t>  Director of Student Involvement and Student Groups (Edna)</a:t>
            </a:r>
          </a:p>
          <a:p>
            <a:pPr marL="228600" lvl="0" indent="-190500" algn="l" rtl="0">
              <a:lnSpc>
                <a:spcPct val="90000"/>
              </a:lnSpc>
              <a:spcBef>
                <a:spcPts val="0"/>
              </a:spcBef>
              <a:spcAft>
                <a:spcPts val="0"/>
              </a:spcAft>
              <a:buSzPts val="2200"/>
              <a:buChar char="●"/>
            </a:pPr>
            <a:r>
              <a:rPr lang="en-US" sz="2200">
                <a:solidFill>
                  <a:schemeClr val="tx1"/>
                </a:solidFill>
                <a:latin typeface="+mn-lt"/>
              </a:rPr>
              <a:t>  </a:t>
            </a:r>
            <a:r>
              <a:rPr lang="en-US" sz="2200" b="1"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extLst>
      <p:ext uri="{BB962C8B-B14F-4D97-AF65-F5344CB8AC3E}">
        <p14:creationId xmlns:p14="http://schemas.microsoft.com/office/powerpoint/2010/main" val="3472532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6"/>
          <p:cNvSpPr txBox="1">
            <a:spLocks noGrp="1"/>
          </p:cNvSpPr>
          <p:nvPr>
            <p:ph type="title"/>
          </p:nvPr>
        </p:nvSpPr>
        <p:spPr>
          <a:xfrm>
            <a:off x="2104844" y="365125"/>
            <a:ext cx="924895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400"/>
              <a:buFont typeface="Arial"/>
              <a:buNone/>
            </a:pPr>
            <a:r>
              <a:rPr lang="en-US" b="1">
                <a:solidFill>
                  <a:srgbClr val="1F3864"/>
                </a:solidFill>
              </a:rPr>
              <a:t>Announcements</a:t>
            </a:r>
            <a:endParaRPr/>
          </a:p>
        </p:txBody>
      </p:sp>
      <p:sp>
        <p:nvSpPr>
          <p:cNvPr id="221" name="Google Shape;221;p16"/>
          <p:cNvSpPr txBox="1">
            <a:spLocks noGrp="1"/>
          </p:cNvSpPr>
          <p:nvPr>
            <p:ph type="body" idx="1"/>
          </p:nvPr>
        </p:nvSpPr>
        <p:spPr>
          <a:xfrm>
            <a:off x="2104850" y="1784275"/>
            <a:ext cx="9886800" cy="4784700"/>
          </a:xfrm>
          <a:prstGeom prst="rect">
            <a:avLst/>
          </a:prstGeom>
          <a:noFill/>
          <a:ln>
            <a:noFill/>
          </a:ln>
        </p:spPr>
        <p:txBody>
          <a:bodyPr spcFirstLastPara="1" wrap="square" lIns="91425" tIns="45700" rIns="91425" bIns="45700" anchor="t" anchorCtr="0">
            <a:normAutofit/>
          </a:bodyPr>
          <a:lstStyle/>
          <a:p>
            <a:pPr marL="0" indent="0">
              <a:spcBef>
                <a:spcPts val="0"/>
              </a:spcBef>
              <a:buSzPts val="3200"/>
              <a:buNone/>
            </a:pPr>
            <a:r>
              <a:rPr lang="en-US" sz="3200" u="sng"/>
              <a:t>SOM Committees</a:t>
            </a:r>
            <a:r>
              <a:rPr lang="en-US" sz="3200"/>
              <a:t> </a:t>
            </a:r>
            <a:endParaRPr lang="en-US" sz="2500">
              <a:solidFill>
                <a:schemeClr val="accent1"/>
              </a:solidFill>
            </a:endParaRPr>
          </a:p>
          <a:p>
            <a:pPr marL="0" lvl="0" indent="0" algn="l" rtl="0">
              <a:lnSpc>
                <a:spcPct val="90000"/>
              </a:lnSpc>
              <a:spcBef>
                <a:spcPts val="1000"/>
              </a:spcBef>
              <a:spcAft>
                <a:spcPts val="0"/>
              </a:spcAft>
              <a:buClr>
                <a:schemeClr val="dk1"/>
              </a:buClr>
              <a:buSzPts val="3200"/>
              <a:buNone/>
            </a:pPr>
            <a:r>
              <a:rPr lang="en-US" sz="3200" u="sng"/>
              <a:t>Program Reps/Student Groups</a:t>
            </a:r>
            <a:endParaRPr/>
          </a:p>
          <a:p>
            <a:pPr marL="0" lvl="0" indent="0" algn="l" rtl="0">
              <a:lnSpc>
                <a:spcPct val="90000"/>
              </a:lnSpc>
              <a:spcBef>
                <a:spcPts val="1000"/>
              </a:spcBef>
              <a:spcAft>
                <a:spcPts val="0"/>
              </a:spcAft>
              <a:buClr>
                <a:schemeClr val="dk1"/>
              </a:buClr>
              <a:buSzPts val="3200"/>
              <a:buNone/>
            </a:pPr>
            <a:endParaRPr sz="3200" u="sng"/>
          </a:p>
          <a:p>
            <a:pPr marL="0" lvl="0" indent="0" algn="l" rtl="0">
              <a:lnSpc>
                <a:spcPct val="90000"/>
              </a:lnSpc>
              <a:spcBef>
                <a:spcPts val="1000"/>
              </a:spcBef>
              <a:spcAft>
                <a:spcPts val="0"/>
              </a:spcAft>
              <a:buClr>
                <a:schemeClr val="dk1"/>
              </a:buClr>
              <a:buSzPts val="3200"/>
              <a:buNone/>
            </a:pPr>
            <a:r>
              <a:rPr lang="en-US" sz="3200" u="sng"/>
              <a:t>Misc.</a:t>
            </a:r>
            <a:endParaRPr sz="2103">
              <a:solidFill>
                <a:schemeClr val="accent1"/>
              </a:solidFill>
            </a:endParaRPr>
          </a:p>
        </p:txBody>
      </p:sp>
      <p:pic>
        <p:nvPicPr>
          <p:cNvPr id="222" name="Google Shape;222;p16"/>
          <p:cNvPicPr preferRelativeResize="0"/>
          <p:nvPr/>
        </p:nvPicPr>
        <p:blipFill rotWithShape="1">
          <a:blip r:embed="rId3">
            <a:alphaModFix/>
          </a:blip>
          <a:srcRect/>
          <a:stretch/>
        </p:blipFill>
        <p:spPr>
          <a:xfrm>
            <a:off x="0" y="0"/>
            <a:ext cx="2104849" cy="210487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32" name="Google Shape;232;g252691d809a_0_28"/>
          <p:cNvPicPr preferRelativeResize="0"/>
          <p:nvPr/>
        </p:nvPicPr>
        <p:blipFill rotWithShape="1">
          <a:blip r:embed="rId3">
            <a:alphaModFix/>
          </a:blip>
          <a:srcRect/>
          <a:stretch/>
        </p:blipFill>
        <p:spPr>
          <a:xfrm>
            <a:off x="44024" y="824434"/>
            <a:ext cx="6033499" cy="6033566"/>
          </a:xfrm>
          <a:prstGeom prst="rect">
            <a:avLst/>
          </a:prstGeom>
          <a:noFill/>
          <a:ln>
            <a:noFill/>
          </a:ln>
        </p:spPr>
      </p:pic>
      <p:sp>
        <p:nvSpPr>
          <p:cNvPr id="234" name="Google Shape;234;g252691d809a_0_28"/>
          <p:cNvSpPr txBox="1">
            <a:spLocks noGrp="1"/>
          </p:cNvSpPr>
          <p:nvPr>
            <p:ph type="title" idx="4294967295"/>
          </p:nvPr>
        </p:nvSpPr>
        <p:spPr>
          <a:xfrm>
            <a:off x="1395307" y="99550"/>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THANK YOU!</a:t>
            </a:r>
            <a:endParaRPr/>
          </a:p>
        </p:txBody>
      </p:sp>
      <p:grpSp>
        <p:nvGrpSpPr>
          <p:cNvPr id="5" name="Group 4">
            <a:extLst>
              <a:ext uri="{FF2B5EF4-FFF2-40B4-BE49-F238E27FC236}">
                <a16:creationId xmlns:a16="http://schemas.microsoft.com/office/drawing/2014/main" id="{AA1B9D1D-CACD-76D2-9C81-AFE02EE1BBFF}"/>
              </a:ext>
            </a:extLst>
          </p:cNvPr>
          <p:cNvGrpSpPr/>
          <p:nvPr/>
        </p:nvGrpSpPr>
        <p:grpSpPr>
          <a:xfrm>
            <a:off x="5108318" y="1418863"/>
            <a:ext cx="7302569" cy="4961605"/>
            <a:chOff x="5270992" y="1487358"/>
            <a:chExt cx="7302569" cy="4961605"/>
          </a:xfrm>
        </p:grpSpPr>
        <p:sp>
          <p:nvSpPr>
            <p:cNvPr id="228" name="Google Shape;228;g252691d809a_0_28"/>
            <p:cNvSpPr txBox="1"/>
            <p:nvPr/>
          </p:nvSpPr>
          <p:spPr>
            <a:xfrm>
              <a:off x="7587720" y="5335480"/>
              <a:ext cx="3960931" cy="111348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chemeClr val="dk1"/>
                </a:buClr>
                <a:buSzPts val="2800"/>
                <a:buFont typeface="Arial"/>
                <a:buNone/>
              </a:pPr>
              <a:r>
                <a:rPr lang="en-US" sz="2400" b="0" i="0" u="none" strike="noStrike" cap="none">
                  <a:solidFill>
                    <a:schemeClr val="dk1"/>
                  </a:solidFill>
                  <a:latin typeface="Arial"/>
                  <a:ea typeface="Arial"/>
                  <a:cs typeface="Arial"/>
                  <a:sym typeface="Arial"/>
                </a:rPr>
                <a:t>jhu.campusgroups.com/</a:t>
              </a:r>
              <a:r>
                <a:rPr lang="en-US" sz="2400" b="0" i="0" u="none" strike="noStrike" cap="none" err="1">
                  <a:solidFill>
                    <a:schemeClr val="dk1"/>
                  </a:solidFill>
                  <a:latin typeface="Arial"/>
                  <a:ea typeface="Arial"/>
                  <a:cs typeface="Arial"/>
                  <a:sym typeface="Arial"/>
                </a:rPr>
                <a:t>gsa</a:t>
              </a:r>
              <a:endParaRPr sz="2400" b="0" i="0" u="none" strike="noStrike" cap="none" err="1">
                <a:solidFill>
                  <a:schemeClr val="dk1"/>
                </a:solidFill>
                <a:latin typeface="Arial"/>
                <a:ea typeface="Arial"/>
                <a:cs typeface="Arial"/>
                <a:sym typeface="Arial"/>
              </a:endParaRPr>
            </a:p>
          </p:txBody>
        </p:sp>
        <p:pic>
          <p:nvPicPr>
            <p:cNvPr id="229" name="Google Shape;229;g252691d809a_0_28"/>
            <p:cNvPicPr preferRelativeResize="0"/>
            <p:nvPr/>
          </p:nvPicPr>
          <p:blipFill rotWithShape="1">
            <a:blip r:embed="rId4">
              <a:alphaModFix/>
            </a:blip>
            <a:srcRect/>
            <a:stretch/>
          </p:blipFill>
          <p:spPr>
            <a:xfrm>
              <a:off x="6191763" y="1487358"/>
              <a:ext cx="769232" cy="769231"/>
            </a:xfrm>
            <a:prstGeom prst="rect">
              <a:avLst/>
            </a:prstGeom>
            <a:noFill/>
            <a:ln>
              <a:noFill/>
            </a:ln>
          </p:spPr>
        </p:pic>
        <p:pic>
          <p:nvPicPr>
            <p:cNvPr id="230" name="Google Shape;230;g252691d809a_0_28" descr="Facebook App Logos, Icons, and Use Guidelines | Brand Resource Center"/>
            <p:cNvPicPr preferRelativeResize="0"/>
            <p:nvPr/>
          </p:nvPicPr>
          <p:blipFill rotWithShape="1">
            <a:blip r:embed="rId5">
              <a:alphaModFix/>
            </a:blip>
            <a:srcRect/>
            <a:stretch/>
          </p:blipFill>
          <p:spPr>
            <a:xfrm>
              <a:off x="6191763" y="2745297"/>
              <a:ext cx="769232" cy="769231"/>
            </a:xfrm>
            <a:prstGeom prst="rect">
              <a:avLst/>
            </a:prstGeom>
            <a:noFill/>
            <a:ln>
              <a:noFill/>
            </a:ln>
          </p:spPr>
        </p:pic>
        <p:pic>
          <p:nvPicPr>
            <p:cNvPr id="231" name="Google Shape;231;g252691d809a_0_28" descr="twitter-transparent-app-2 | IPSF"/>
            <p:cNvPicPr preferRelativeResize="0"/>
            <p:nvPr/>
          </p:nvPicPr>
          <p:blipFill rotWithShape="1">
            <a:blip r:embed="rId6">
              <a:alphaModFix/>
            </a:blip>
            <a:srcRect l="10823" r="11079"/>
            <a:stretch/>
          </p:blipFill>
          <p:spPr>
            <a:xfrm>
              <a:off x="6215170" y="3997307"/>
              <a:ext cx="722419" cy="837267"/>
            </a:xfrm>
            <a:prstGeom prst="rect">
              <a:avLst/>
            </a:prstGeom>
            <a:noFill/>
            <a:ln>
              <a:noFill/>
            </a:ln>
          </p:spPr>
        </p:pic>
        <p:pic>
          <p:nvPicPr>
            <p:cNvPr id="233" name="Google Shape;233;g252691d809a_0_28"/>
            <p:cNvPicPr preferRelativeResize="0"/>
            <p:nvPr/>
          </p:nvPicPr>
          <p:blipFill rotWithShape="1">
            <a:blip r:embed="rId7">
              <a:alphaModFix/>
            </a:blip>
            <a:srcRect/>
            <a:stretch/>
          </p:blipFill>
          <p:spPr>
            <a:xfrm>
              <a:off x="5270992" y="5053036"/>
              <a:ext cx="2285425" cy="1247950"/>
            </a:xfrm>
            <a:prstGeom prst="rect">
              <a:avLst/>
            </a:prstGeom>
            <a:noFill/>
            <a:ln>
              <a:noFill/>
            </a:ln>
          </p:spPr>
        </p:pic>
        <p:sp>
          <p:nvSpPr>
            <p:cNvPr id="2" name="Google Shape;228;g252691d809a_0_28">
              <a:extLst>
                <a:ext uri="{FF2B5EF4-FFF2-40B4-BE49-F238E27FC236}">
                  <a16:creationId xmlns:a16="http://schemas.microsoft.com/office/drawing/2014/main" id="{3CB43833-476E-145C-00A3-46E19B18D75E}"/>
                </a:ext>
              </a:extLst>
            </p:cNvPr>
            <p:cNvSpPr txBox="1"/>
            <p:nvPr/>
          </p:nvSpPr>
          <p:spPr>
            <a:xfrm>
              <a:off x="7573500" y="1601002"/>
              <a:ext cx="5000061" cy="54194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400" b="0" i="0" u="none" strike="noStrike" cap="none">
                  <a:solidFill>
                    <a:schemeClr val="dk1"/>
                  </a:solidFill>
                  <a:latin typeface="Arial"/>
                  <a:ea typeface="Arial"/>
                  <a:cs typeface="Arial"/>
                  <a:sym typeface="Arial"/>
                </a:rPr>
                <a:t>@jhmi.gsa</a:t>
              </a:r>
              <a:endParaRPr sz="1200" b="0" i="0" u="none" strike="noStrike" cap="none">
                <a:solidFill>
                  <a:srgbClr val="000000"/>
                </a:solidFill>
                <a:latin typeface="Arial"/>
                <a:ea typeface="Arial"/>
                <a:cs typeface="Arial"/>
                <a:sym typeface="Arial"/>
              </a:endParaRPr>
            </a:p>
          </p:txBody>
        </p:sp>
        <p:sp>
          <p:nvSpPr>
            <p:cNvPr id="3" name="Google Shape;228;g252691d809a_0_28">
              <a:extLst>
                <a:ext uri="{FF2B5EF4-FFF2-40B4-BE49-F238E27FC236}">
                  <a16:creationId xmlns:a16="http://schemas.microsoft.com/office/drawing/2014/main" id="{9349C7F5-8EDB-A1CB-EF36-CE865217AB87}"/>
                </a:ext>
              </a:extLst>
            </p:cNvPr>
            <p:cNvSpPr txBox="1"/>
            <p:nvPr/>
          </p:nvSpPr>
          <p:spPr>
            <a:xfrm>
              <a:off x="7573499" y="2903785"/>
              <a:ext cx="4384722" cy="541941"/>
            </a:xfrm>
            <a:prstGeom prst="rect">
              <a:avLst/>
            </a:prstGeom>
            <a:noFill/>
            <a:ln>
              <a:noFill/>
            </a:ln>
          </p:spPr>
          <p:txBody>
            <a:bodyPr spcFirstLastPara="1" wrap="square" lIns="91425" tIns="45700" rIns="91425" bIns="45700" anchor="t" anchorCtr="0">
              <a:normAutofit fontScale="85000" lnSpcReduction="10000"/>
            </a:bodyPr>
            <a:lstStyle/>
            <a:p>
              <a:pPr marL="0" marR="0" lvl="0" indent="0" algn="l" rtl="0">
                <a:lnSpc>
                  <a:spcPct val="90000"/>
                </a:lnSpc>
                <a:spcBef>
                  <a:spcPts val="0"/>
                </a:spcBef>
                <a:spcAft>
                  <a:spcPts val="0"/>
                </a:spcAft>
                <a:buClr>
                  <a:schemeClr val="dk1"/>
                </a:buClr>
                <a:buSzPts val="2800"/>
                <a:buFont typeface="Arial"/>
                <a:buNone/>
              </a:pPr>
              <a:r>
                <a:rPr lang="en-US" sz="2800" b="0" i="0" u="none" strike="noStrike" cap="none">
                  <a:solidFill>
                    <a:schemeClr val="dk1"/>
                  </a:solidFill>
                  <a:latin typeface="Arial"/>
                  <a:ea typeface="Arial"/>
                  <a:cs typeface="Arial"/>
                  <a:sym typeface="Arial"/>
                </a:rPr>
                <a:t>Johns Hopkins Medicine GSA</a:t>
              </a:r>
              <a:endParaRPr b="0" i="0" u="none" strike="noStrike" cap="none">
                <a:solidFill>
                  <a:srgbClr val="000000"/>
                </a:solidFill>
                <a:latin typeface="Arial"/>
                <a:ea typeface="Arial"/>
                <a:cs typeface="Arial"/>
                <a:sym typeface="Arial"/>
              </a:endParaRPr>
            </a:p>
          </p:txBody>
        </p:sp>
        <p:sp>
          <p:nvSpPr>
            <p:cNvPr id="4" name="Google Shape;228;g252691d809a_0_28">
              <a:extLst>
                <a:ext uri="{FF2B5EF4-FFF2-40B4-BE49-F238E27FC236}">
                  <a16:creationId xmlns:a16="http://schemas.microsoft.com/office/drawing/2014/main" id="{2DBC27F3-9210-E27B-6F0E-AB328602ADC9}"/>
                </a:ext>
              </a:extLst>
            </p:cNvPr>
            <p:cNvSpPr txBox="1"/>
            <p:nvPr/>
          </p:nvSpPr>
          <p:spPr>
            <a:xfrm>
              <a:off x="7573500" y="4173117"/>
              <a:ext cx="5000061" cy="541941"/>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400" b="0" i="0" u="none" strike="noStrike" cap="none">
                  <a:solidFill>
                    <a:schemeClr val="dk1"/>
                  </a:solidFill>
                  <a:latin typeface="Arial"/>
                  <a:ea typeface="Arial"/>
                  <a:cs typeface="Arial"/>
                  <a:sym typeface="Arial"/>
                </a:rPr>
                <a:t>@</a:t>
              </a:r>
              <a:r>
                <a:rPr lang="en-US" sz="2400">
                  <a:solidFill>
                    <a:schemeClr val="dk1"/>
                  </a:solidFill>
                </a:rPr>
                <a:t>jhmi_gsa</a:t>
              </a:r>
              <a:endParaRPr sz="1200" b="0" i="0" u="none" strike="noStrike" cap="none">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a:extLst>
            <a:ext uri="{FF2B5EF4-FFF2-40B4-BE49-F238E27FC236}">
              <a16:creationId xmlns:a16="http://schemas.microsoft.com/office/drawing/2014/main" id="{EC6BA2AE-3CBB-E45C-AA29-CF517F0E0C3D}"/>
            </a:ext>
          </a:extLst>
        </p:cNvPr>
        <p:cNvGrpSpPr/>
        <p:nvPr/>
      </p:nvGrpSpPr>
      <p:grpSpPr>
        <a:xfrm>
          <a:off x="0" y="0"/>
          <a:ext cx="0" cy="0"/>
          <a:chOff x="0" y="0"/>
          <a:chExt cx="0" cy="0"/>
        </a:xfrm>
      </p:grpSpPr>
      <p:pic>
        <p:nvPicPr>
          <p:cNvPr id="108" name="Google Shape;108;g164a1a796d4_3_12">
            <a:extLst>
              <a:ext uri="{FF2B5EF4-FFF2-40B4-BE49-F238E27FC236}">
                <a16:creationId xmlns:a16="http://schemas.microsoft.com/office/drawing/2014/main" id="{0BB78E2A-8488-9D59-5D83-6DB0A3796408}"/>
              </a:ext>
            </a:extLst>
          </p:cNvPr>
          <p:cNvPicPr preferRelativeResize="0"/>
          <p:nvPr/>
        </p:nvPicPr>
        <p:blipFill rotWithShape="1">
          <a:blip r:embed="rId3">
            <a:alphaModFix amt="8000"/>
          </a:blip>
          <a:srcRect/>
          <a:stretch/>
        </p:blipFill>
        <p:spPr>
          <a:xfrm>
            <a:off x="2749347" y="1000"/>
            <a:ext cx="6693315" cy="6693375"/>
          </a:xfrm>
          <a:prstGeom prst="rect">
            <a:avLst/>
          </a:prstGeom>
          <a:noFill/>
          <a:ln>
            <a:noFill/>
          </a:ln>
        </p:spPr>
      </p:pic>
      <p:sp>
        <p:nvSpPr>
          <p:cNvPr id="109" name="Google Shape;109;g164a1a796d4_3_12">
            <a:extLst>
              <a:ext uri="{FF2B5EF4-FFF2-40B4-BE49-F238E27FC236}">
                <a16:creationId xmlns:a16="http://schemas.microsoft.com/office/drawing/2014/main" id="{CF17C1EA-DF53-5FA5-F58E-542C7F326DAF}"/>
              </a:ext>
            </a:extLst>
          </p:cNvPr>
          <p:cNvSpPr txBox="1">
            <a:spLocks noGrp="1"/>
          </p:cNvSpPr>
          <p:nvPr>
            <p:ph type="title"/>
          </p:nvPr>
        </p:nvSpPr>
        <p:spPr>
          <a:xfrm>
            <a:off x="1471494" y="2766138"/>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sz="5000" b="1">
                <a:solidFill>
                  <a:srgbClr val="1F3864"/>
                </a:solidFill>
              </a:rPr>
              <a:t>Student Health &amp; Well-Being </a:t>
            </a:r>
            <a:endParaRPr sz="5000"/>
          </a:p>
        </p:txBody>
      </p:sp>
      <p:sp>
        <p:nvSpPr>
          <p:cNvPr id="110" name="Google Shape;110;g164a1a796d4_3_12">
            <a:extLst>
              <a:ext uri="{FF2B5EF4-FFF2-40B4-BE49-F238E27FC236}">
                <a16:creationId xmlns:a16="http://schemas.microsoft.com/office/drawing/2014/main" id="{04DBA295-3A90-9D65-D3E6-7CD66FD05609}"/>
              </a:ext>
            </a:extLst>
          </p:cNvPr>
          <p:cNvSpPr txBox="1">
            <a:spLocks noGrp="1"/>
          </p:cNvSpPr>
          <p:nvPr>
            <p:ph type="title"/>
          </p:nvPr>
        </p:nvSpPr>
        <p:spPr>
          <a:xfrm>
            <a:off x="1621244" y="3652288"/>
            <a:ext cx="9249000" cy="2437616"/>
          </a:xfrm>
          <a:prstGeom prst="rect">
            <a:avLst/>
          </a:prstGeom>
          <a:noFill/>
          <a:ln>
            <a:noFill/>
          </a:ln>
        </p:spPr>
        <p:txBody>
          <a:bodyPr spcFirstLastPara="1" wrap="square" lIns="91425" tIns="45700" rIns="91425" bIns="45700" anchor="ctr" anchorCtr="0">
            <a:normAutofit fontScale="90000"/>
          </a:bodyPr>
          <a:lstStyle/>
          <a:p>
            <a:pPr algn="ctr">
              <a:buClr>
                <a:srgbClr val="1F3864"/>
              </a:buClr>
              <a:buSzPts val="4400"/>
            </a:pPr>
            <a:br>
              <a:rPr lang="en-US" sz="3000">
                <a:solidFill>
                  <a:schemeClr val="accent1"/>
                </a:solidFill>
              </a:rPr>
            </a:br>
            <a:r>
              <a:rPr lang="en-US" sz="3000">
                <a:solidFill>
                  <a:schemeClr val="accent1"/>
                </a:solidFill>
              </a:rPr>
              <a:t>wellbeing.jhu.edu</a:t>
            </a:r>
            <a:br>
              <a:rPr lang="en-US" sz="3000">
                <a:solidFill>
                  <a:schemeClr val="accent1"/>
                </a:solidFill>
              </a:rPr>
            </a:br>
            <a:r>
              <a:rPr lang="en-US" sz="3000">
                <a:solidFill>
                  <a:schemeClr val="accent1"/>
                </a:solidFill>
              </a:rPr>
              <a:t> </a:t>
            </a:r>
            <a:br>
              <a:rPr lang="en-US" sz="3000">
                <a:solidFill>
                  <a:schemeClr val="accent1"/>
                </a:solidFill>
              </a:rPr>
            </a:br>
            <a:br>
              <a:rPr lang="en-US" sz="3000">
                <a:solidFill>
                  <a:schemeClr val="accent1"/>
                </a:solidFill>
              </a:rPr>
            </a:br>
            <a:r>
              <a:rPr lang="en-US" sz="3000">
                <a:solidFill>
                  <a:schemeClr val="accent1"/>
                </a:solidFill>
              </a:rPr>
              <a:t>(410) 516-8000</a:t>
            </a:r>
            <a:br>
              <a:rPr lang="en-US" sz="3000">
                <a:solidFill>
                  <a:schemeClr val="accent1"/>
                </a:solidFill>
              </a:rPr>
            </a:br>
            <a:endParaRPr sz="3000">
              <a:solidFill>
                <a:schemeClr val="accent1"/>
              </a:solidFill>
            </a:endParaRPr>
          </a:p>
        </p:txBody>
      </p:sp>
      <p:pic>
        <p:nvPicPr>
          <p:cNvPr id="5" name="Graphic 4" descr="World outline">
            <a:extLst>
              <a:ext uri="{FF2B5EF4-FFF2-40B4-BE49-F238E27FC236}">
                <a16:creationId xmlns:a16="http://schemas.microsoft.com/office/drawing/2014/main" id="{4115CD53-6081-0D74-8684-86D30E2A00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84904" y="3991254"/>
            <a:ext cx="644754" cy="644754"/>
          </a:xfrm>
          <a:prstGeom prst="rect">
            <a:avLst/>
          </a:prstGeom>
        </p:spPr>
      </p:pic>
      <p:pic>
        <p:nvPicPr>
          <p:cNvPr id="7" name="Graphic 6" descr="Telephone with solid fill">
            <a:extLst>
              <a:ext uri="{FF2B5EF4-FFF2-40B4-BE49-F238E27FC236}">
                <a16:creationId xmlns:a16="http://schemas.microsoft.com/office/drawing/2014/main" id="{8D999E42-9691-66B0-CD5F-0B1F9A77D5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95801" y="4974974"/>
            <a:ext cx="799450" cy="799450"/>
          </a:xfrm>
          <a:prstGeom prst="rect">
            <a:avLst/>
          </a:prstGeom>
        </p:spPr>
      </p:pic>
    </p:spTree>
    <p:extLst>
      <p:ext uri="{BB962C8B-B14F-4D97-AF65-F5344CB8AC3E}">
        <p14:creationId xmlns:p14="http://schemas.microsoft.com/office/powerpoint/2010/main" val="1297250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3F24A09B-713F-43FC-AB6E-B88083968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17">
            <a:extLst>
              <a:ext uri="{FF2B5EF4-FFF2-40B4-BE49-F238E27FC236}">
                <a16:creationId xmlns:a16="http://schemas.microsoft.com/office/drawing/2014/main" id="{0B91AB35-C3B4-4B70-B3DD-13D63B7DA2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E4B408A-31C2-1740-B569-3FB7F3D92A24}"/>
              </a:ext>
            </a:extLst>
          </p:cNvPr>
          <p:cNvSpPr txBox="1"/>
          <p:nvPr/>
        </p:nvSpPr>
        <p:spPr>
          <a:xfrm>
            <a:off x="5751354" y="2752626"/>
            <a:ext cx="6277248" cy="3959259"/>
          </a:xfrm>
          <a:prstGeom prst="rect">
            <a:avLst/>
          </a:prstGeom>
        </p:spPr>
        <p:txBody>
          <a:bodyPr vert="horz" wrap="square" lIns="91440" tIns="45720" rIns="91440" bIns="45720" rtlCol="0" anchor="ctr">
            <a:normAutofit fontScale="92500"/>
          </a:bodyPr>
          <a:lstStyle/>
          <a:p>
            <a:pPr algn="just">
              <a:lnSpc>
                <a:spcPct val="90000"/>
              </a:lnSpc>
              <a:spcAft>
                <a:spcPts val="600"/>
              </a:spcAft>
            </a:pPr>
            <a:r>
              <a:rPr lang="en-US" sz="1800" kern="1200">
                <a:solidFill>
                  <a:schemeClr val="tx1"/>
                </a:solidFill>
                <a:effectLst/>
                <a:latin typeface="+mn-lt"/>
                <a:ea typeface="+mn-ea"/>
                <a:cs typeface="+mn-cs"/>
              </a:rPr>
              <a:t>The Women in STEM Symposium is an event highlighting female and minority students, alumni, and leaders in STEM fields, as well as providing an opportunity for students on campus to present their research. This is a valuable academic, professional development, networking, and community-building event for Hopkins students across various schools and divisions, with company representatives and invited speakers and panelists from the broader JHU community and other leaders in STEM. This year, the symposium will be a full-day event with the theme “Empowerment for Career Success.” We will begin with a speaker talking on the building a presence in the workspace. Two 30-minute workshop sessions, and an interactive panel will cover topics helpful in empowerment including negotiation, resilience building, confident speaking, etc. We will wrap up the main sessions with a keynote speaker and conclude with a networking and poster session.</a:t>
            </a:r>
          </a:p>
        </p:txBody>
      </p:sp>
      <p:sp>
        <p:nvSpPr>
          <p:cNvPr id="2" name="Title 1">
            <a:extLst>
              <a:ext uri="{FF2B5EF4-FFF2-40B4-BE49-F238E27FC236}">
                <a16:creationId xmlns:a16="http://schemas.microsoft.com/office/drawing/2014/main" id="{2BAED0C1-739F-D745-ACC0-7AF6943250A8}"/>
              </a:ext>
            </a:extLst>
          </p:cNvPr>
          <p:cNvSpPr>
            <a:spLocks noGrp="1"/>
          </p:cNvSpPr>
          <p:nvPr>
            <p:ph type="title"/>
          </p:nvPr>
        </p:nvSpPr>
        <p:spPr>
          <a:xfrm>
            <a:off x="282806" y="640080"/>
            <a:ext cx="4537844" cy="5577818"/>
          </a:xfrm>
        </p:spPr>
        <p:txBody>
          <a:bodyPr vert="horz" lIns="91440" tIns="45720" rIns="91440" bIns="45720" rtlCol="0" anchor="ctr">
            <a:normAutofit fontScale="90000"/>
          </a:bodyPr>
          <a:lstStyle/>
          <a:p>
            <a:pPr algn="ctr">
              <a:spcBef>
                <a:spcPct val="0"/>
              </a:spcBef>
            </a:pPr>
            <a:r>
              <a:rPr lang="en-US" sz="4600" kern="1200">
                <a:solidFill>
                  <a:srgbClr val="FFFFFF"/>
                </a:solidFill>
                <a:latin typeface="+mj-lt"/>
                <a:ea typeface="+mj-ea"/>
                <a:cs typeface="+mj-cs"/>
              </a:rPr>
              <a:t>Funding Request</a:t>
            </a:r>
            <a:br>
              <a:rPr lang="en-US" sz="4600" kern="1200">
                <a:solidFill>
                  <a:srgbClr val="FFFFFF"/>
                </a:solidFill>
                <a:latin typeface="+mj-lt"/>
                <a:ea typeface="+mj-ea"/>
                <a:cs typeface="+mj-cs"/>
              </a:rPr>
            </a:br>
            <a:br>
              <a:rPr lang="en-US" sz="4600" kern="1200">
                <a:solidFill>
                  <a:srgbClr val="FFFFFF"/>
                </a:solidFill>
                <a:latin typeface="+mj-lt"/>
                <a:ea typeface="+mj-ea"/>
                <a:cs typeface="+mj-cs"/>
              </a:rPr>
            </a:br>
            <a:r>
              <a:rPr lang="en-US" sz="4600" kern="1200">
                <a:solidFill>
                  <a:srgbClr val="FFFFFF"/>
                </a:solidFill>
                <a:latin typeface="+mj-lt"/>
                <a:ea typeface="+mj-ea"/>
                <a:cs typeface="+mj-cs"/>
              </a:rPr>
              <a:t>Women of Whiting</a:t>
            </a:r>
            <a:br>
              <a:rPr lang="en-US" sz="4600" kern="1200">
                <a:solidFill>
                  <a:srgbClr val="FFFFFF"/>
                </a:solidFill>
                <a:latin typeface="+mj-lt"/>
                <a:ea typeface="+mj-ea"/>
                <a:cs typeface="+mj-cs"/>
              </a:rPr>
            </a:br>
            <a:br>
              <a:rPr lang="en-US" sz="4600" kern="1200">
                <a:solidFill>
                  <a:srgbClr val="FFFFFF"/>
                </a:solidFill>
                <a:latin typeface="+mj-lt"/>
                <a:ea typeface="+mj-ea"/>
                <a:cs typeface="+mj-cs"/>
              </a:rPr>
            </a:br>
            <a:r>
              <a:rPr lang="en-US" sz="4600" b="1" kern="1200">
                <a:solidFill>
                  <a:srgbClr val="FFFFFF"/>
                </a:solidFill>
                <a:latin typeface="+mj-lt"/>
                <a:ea typeface="+mj-ea"/>
                <a:cs typeface="+mj-cs"/>
              </a:rPr>
              <a:t>Women in STEM Symposium</a:t>
            </a:r>
            <a:br>
              <a:rPr lang="en-US" sz="4600" b="1" kern="1200">
                <a:solidFill>
                  <a:srgbClr val="FFFFFF"/>
                </a:solidFill>
                <a:latin typeface="+mj-lt"/>
                <a:ea typeface="+mj-ea"/>
                <a:cs typeface="+mj-cs"/>
              </a:rPr>
            </a:br>
            <a:r>
              <a:rPr lang="en-US" sz="4600" b="1" kern="1200">
                <a:solidFill>
                  <a:srgbClr val="FFFFFF"/>
                </a:solidFill>
                <a:latin typeface="+mj-lt"/>
                <a:ea typeface="+mj-ea"/>
                <a:cs typeface="+mj-cs"/>
              </a:rPr>
              <a:t>04/20/24</a:t>
            </a:r>
          </a:p>
        </p:txBody>
      </p:sp>
      <p:sp>
        <p:nvSpPr>
          <p:cNvPr id="3" name="Text Placeholder 2">
            <a:extLst>
              <a:ext uri="{FF2B5EF4-FFF2-40B4-BE49-F238E27FC236}">
                <a16:creationId xmlns:a16="http://schemas.microsoft.com/office/drawing/2014/main" id="{72A7CE57-7AD1-C34B-B96D-F23833594B15}"/>
              </a:ext>
            </a:extLst>
          </p:cNvPr>
          <p:cNvSpPr>
            <a:spLocks noGrp="1"/>
          </p:cNvSpPr>
          <p:nvPr>
            <p:ph type="body" idx="1"/>
          </p:nvPr>
        </p:nvSpPr>
        <p:spPr>
          <a:xfrm>
            <a:off x="6209122" y="146115"/>
            <a:ext cx="5050918" cy="2707696"/>
          </a:xfrm>
        </p:spPr>
        <p:txBody>
          <a:bodyPr vert="horz" wrap="square" lIns="91440" tIns="45720" rIns="91440" bIns="45720" rtlCol="0" anchor="ctr">
            <a:normAutofit fontScale="85000" lnSpcReduction="10000"/>
          </a:bodyPr>
          <a:lstStyle/>
          <a:p>
            <a:pPr indent="-228600">
              <a:buFont typeface="Arial" panose="020B0604020202020204" pitchFamily="34" charset="0"/>
              <a:buChar char="•"/>
            </a:pPr>
            <a:r>
              <a:rPr lang="en-US" sz="2400" b="1" kern="1200">
                <a:solidFill>
                  <a:schemeClr val="tx1"/>
                </a:solidFill>
                <a:latin typeface="+mn-lt"/>
                <a:ea typeface="+mn-ea"/>
                <a:cs typeface="+mn-cs"/>
              </a:rPr>
              <a:t>Submission</a:t>
            </a:r>
            <a:r>
              <a:rPr lang="en-US" sz="2400" kern="1200">
                <a:solidFill>
                  <a:schemeClr val="tx1"/>
                </a:solidFill>
                <a:latin typeface="+mn-lt"/>
                <a:ea typeface="+mn-ea"/>
                <a:cs typeface="+mn-cs"/>
              </a:rPr>
              <a:t>: February 16</a:t>
            </a:r>
            <a:r>
              <a:rPr lang="en-US" sz="2400" kern="1200" baseline="30000">
                <a:solidFill>
                  <a:schemeClr val="tx1"/>
                </a:solidFill>
                <a:latin typeface="+mn-lt"/>
                <a:ea typeface="+mn-ea"/>
                <a:cs typeface="+mn-cs"/>
              </a:rPr>
              <a:t>th</a:t>
            </a:r>
            <a:r>
              <a:rPr lang="en-US" sz="2400" kern="1200">
                <a:solidFill>
                  <a:schemeClr val="tx1"/>
                </a:solidFill>
                <a:latin typeface="+mn-lt"/>
                <a:ea typeface="+mn-ea"/>
                <a:cs typeface="+mn-cs"/>
              </a:rPr>
              <a:t> for $1000</a:t>
            </a:r>
          </a:p>
          <a:p>
            <a:pPr indent="-228600">
              <a:buFont typeface="Arial" panose="020B0604020202020204" pitchFamily="34" charset="0"/>
              <a:buChar char="•"/>
            </a:pPr>
            <a:r>
              <a:rPr lang="en-US" sz="2400" b="1" kern="1200">
                <a:solidFill>
                  <a:schemeClr val="tx1"/>
                </a:solidFill>
                <a:latin typeface="+mn-lt"/>
                <a:ea typeface="+mn-ea"/>
                <a:cs typeface="+mn-cs"/>
              </a:rPr>
              <a:t>Purpose</a:t>
            </a:r>
            <a:r>
              <a:rPr lang="en-US" sz="2400" kern="1200">
                <a:solidFill>
                  <a:schemeClr val="tx1"/>
                </a:solidFill>
                <a:latin typeface="+mn-lt"/>
                <a:ea typeface="+mn-ea"/>
                <a:cs typeface="+mn-cs"/>
              </a:rPr>
              <a:t>: transportation fee/honorarium for the guest speakers and invited keynote speaker</a:t>
            </a:r>
          </a:p>
          <a:p>
            <a:pPr lvl="1" indent="-228600">
              <a:buFont typeface="Arial" panose="020B0604020202020204" pitchFamily="34" charset="0"/>
              <a:buChar char="•"/>
            </a:pPr>
            <a:r>
              <a:rPr lang="en-US" kern="1200">
                <a:solidFill>
                  <a:schemeClr val="tx1"/>
                </a:solidFill>
                <a:latin typeface="+mn-lt"/>
                <a:ea typeface="+mn-ea"/>
                <a:cs typeface="+mn-cs"/>
              </a:rPr>
              <a:t>if funds remain, they will go toward poster printing for students attending the symposium</a:t>
            </a:r>
          </a:p>
        </p:txBody>
      </p:sp>
    </p:spTree>
    <p:extLst>
      <p:ext uri="{BB962C8B-B14F-4D97-AF65-F5344CB8AC3E}">
        <p14:creationId xmlns:p14="http://schemas.microsoft.com/office/powerpoint/2010/main" val="3255909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216d24f84c5_0_0"/>
          <p:cNvSpPr txBox="1">
            <a:spLocks noGrp="1"/>
          </p:cNvSpPr>
          <p:nvPr>
            <p:ph type="title"/>
          </p:nvPr>
        </p:nvSpPr>
        <p:spPr>
          <a:xfrm>
            <a:off x="1195719" y="289989"/>
            <a:ext cx="92490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F3864"/>
              </a:buClr>
              <a:buSzPts val="4400"/>
              <a:buFont typeface="Arial"/>
              <a:buNone/>
            </a:pPr>
            <a:r>
              <a:rPr lang="en-US" b="1">
                <a:solidFill>
                  <a:srgbClr val="1F3864"/>
                </a:solidFill>
              </a:rPr>
              <a:t>Officer Announcements</a:t>
            </a:r>
            <a:endParaRPr/>
          </a:p>
        </p:txBody>
      </p:sp>
      <p:sp>
        <p:nvSpPr>
          <p:cNvPr id="123" name="Google Shape;123;g216d24f84c5_0_0"/>
          <p:cNvSpPr txBox="1">
            <a:spLocks noGrp="1"/>
          </p:cNvSpPr>
          <p:nvPr>
            <p:ph type="body" idx="1"/>
          </p:nvPr>
        </p:nvSpPr>
        <p:spPr>
          <a:xfrm>
            <a:off x="2104850" y="1814925"/>
            <a:ext cx="9797100" cy="4351200"/>
          </a:xfrm>
          <a:prstGeom prst="rect">
            <a:avLst/>
          </a:prstGeom>
          <a:noFill/>
          <a:ln>
            <a:noFill/>
          </a:ln>
        </p:spPr>
        <p:txBody>
          <a:bodyPr spcFirstLastPara="1" wrap="square" lIns="91425" tIns="45700" rIns="91425" bIns="45700" anchor="t" anchorCtr="0">
            <a:noAutofit/>
          </a:bodyPr>
          <a:lstStyle/>
          <a:p>
            <a:pPr marL="228600" indent="-190500">
              <a:spcBef>
                <a:spcPts val="0"/>
              </a:spcBef>
              <a:buSzPts val="2200"/>
              <a:buChar char="●"/>
            </a:pPr>
            <a:r>
              <a:rPr lang="en-US" sz="2200" b="1">
                <a:latin typeface="+mn-lt"/>
              </a:rPr>
              <a:t>  </a:t>
            </a:r>
            <a:r>
              <a:rPr lang="en-US" sz="2200" b="1">
                <a:solidFill>
                  <a:schemeClr val="tx1"/>
                </a:solidFill>
                <a:latin typeface="+mn-lt"/>
              </a:rPr>
              <a:t>President (Rodney)</a:t>
            </a:r>
            <a:endParaRPr sz="2200" b="1">
              <a:solidFill>
                <a:schemeClr val="tx1"/>
              </a:solidFill>
              <a:latin typeface="+mn-lt"/>
            </a:endParaRPr>
          </a:p>
          <a:p>
            <a:pPr marL="228600" indent="-190500">
              <a:spcBef>
                <a:spcPts val="0"/>
              </a:spcBef>
              <a:buSzPts val="2200"/>
              <a:buChar char="●"/>
            </a:pPr>
            <a:r>
              <a:rPr lang="en-US" sz="2200">
                <a:solidFill>
                  <a:schemeClr val="tx1"/>
                </a:solidFill>
                <a:latin typeface="+mn-lt"/>
              </a:rPr>
              <a:t>  </a:t>
            </a:r>
            <a:r>
              <a:rPr lang="en-US" sz="2200" b="1">
                <a:solidFill>
                  <a:schemeClr val="tx1"/>
                </a:solidFill>
                <a:latin typeface="+mn-lt"/>
              </a:rPr>
              <a:t>President Elect (Scarlett)</a:t>
            </a:r>
            <a:endParaRPr sz="2200" b="1">
              <a:solidFill>
                <a:schemeClr val="tx1"/>
              </a:solidFill>
              <a:latin typeface="+mn-lt"/>
            </a:endParaRPr>
          </a:p>
          <a:p>
            <a:pPr marL="228600" indent="-190500">
              <a:spcBef>
                <a:spcPts val="0"/>
              </a:spcBef>
              <a:buSzPts val="2200"/>
              <a:buChar char="●"/>
            </a:pPr>
            <a:r>
              <a:rPr lang="en-US" sz="2200">
                <a:solidFill>
                  <a:schemeClr val="tx1"/>
                </a:solidFill>
                <a:latin typeface="+mn-lt"/>
              </a:rPr>
              <a:t>  Director of Administration (Nirvani)</a:t>
            </a:r>
            <a:endParaRPr sz="2200">
              <a:solidFill>
                <a:schemeClr val="tx1"/>
              </a:solidFill>
              <a:latin typeface="+mn-lt"/>
            </a:endParaRPr>
          </a:p>
          <a:p>
            <a:pPr marL="228600" indent="-190500">
              <a:spcBef>
                <a:spcPts val="0"/>
              </a:spcBef>
              <a:buSzPts val="2200"/>
              <a:buChar char="●"/>
            </a:pPr>
            <a:r>
              <a:rPr lang="en-US" sz="2200">
                <a:solidFill>
                  <a:schemeClr val="tx1"/>
                </a:solidFill>
                <a:latin typeface="+mn-lt"/>
              </a:rPr>
              <a:t>  Director of  Diversity, Inclusion, and Outreach (Ashley)</a:t>
            </a:r>
            <a:endParaRPr sz="2200">
              <a:solidFill>
                <a:schemeClr val="tx1"/>
              </a:solidFill>
              <a:latin typeface="+mn-lt"/>
            </a:endParaRPr>
          </a:p>
          <a:p>
            <a:pPr marL="228600" indent="-190500">
              <a:spcBef>
                <a:spcPts val="0"/>
              </a:spcBef>
              <a:buSzPts val="2200"/>
              <a:buChar char="●"/>
            </a:pPr>
            <a:r>
              <a:rPr lang="en-US" sz="2200">
                <a:solidFill>
                  <a:schemeClr val="tx1"/>
                </a:solidFill>
                <a:latin typeface="+mn-lt"/>
              </a:rPr>
              <a:t>  Director of Finance (Estefan) </a:t>
            </a:r>
          </a:p>
          <a:p>
            <a:pPr marL="228600" indent="-190500">
              <a:spcBef>
                <a:spcPts val="0"/>
              </a:spcBef>
              <a:buSzPts val="2200"/>
              <a:buFont typeface="Arial"/>
              <a:buChar char="●"/>
            </a:pPr>
            <a:r>
              <a:rPr lang="en-US" sz="2200">
                <a:solidFill>
                  <a:schemeClr val="tx1"/>
                </a:solidFill>
                <a:latin typeface="+mn-lt"/>
              </a:rPr>
              <a:t>  Director of Social and Community Affairs (Mark)</a:t>
            </a:r>
          </a:p>
          <a:p>
            <a:pPr marL="228600" indent="-190500">
              <a:spcBef>
                <a:spcPts val="0"/>
              </a:spcBef>
              <a:buSzPts val="2200"/>
              <a:buFont typeface="Arial"/>
              <a:buChar char="●"/>
            </a:pPr>
            <a:r>
              <a:rPr lang="en-US" sz="2200">
                <a:solidFill>
                  <a:schemeClr val="tx1"/>
                </a:solidFill>
                <a:latin typeface="+mn-lt"/>
              </a:rPr>
              <a:t>  Director of Media and Public Relations (Juliane)</a:t>
            </a:r>
            <a:endParaRPr sz="2200">
              <a:solidFill>
                <a:schemeClr val="tx1"/>
              </a:solidFill>
              <a:latin typeface="+mn-lt"/>
            </a:endParaRPr>
          </a:p>
          <a:p>
            <a:pPr marL="228600" indent="-190500">
              <a:spcBef>
                <a:spcPts val="0"/>
              </a:spcBef>
              <a:buSzPts val="2200"/>
              <a:buChar char="●"/>
            </a:pPr>
            <a:r>
              <a:rPr lang="en-US" sz="2200">
                <a:solidFill>
                  <a:schemeClr val="tx1"/>
                </a:solidFill>
                <a:latin typeface="+mn-lt"/>
              </a:rPr>
              <a:t>  Director of Student Involvement and Student Groups (Edna)</a:t>
            </a:r>
          </a:p>
          <a:p>
            <a:pPr marL="228600" indent="-190500">
              <a:spcBef>
                <a:spcPts val="0"/>
              </a:spcBef>
              <a:buSzPts val="2200"/>
              <a:buChar char="●"/>
            </a:pPr>
            <a:r>
              <a:rPr lang="en-US" sz="2200">
                <a:solidFill>
                  <a:schemeClr val="tx1"/>
                </a:solidFill>
                <a:latin typeface="+mn-lt"/>
              </a:rPr>
              <a:t>  </a:t>
            </a:r>
            <a:r>
              <a:rPr lang="en-US" sz="2200" b="0" i="0">
                <a:solidFill>
                  <a:schemeClr val="tx1"/>
                </a:solidFill>
                <a:effectLst/>
                <a:latin typeface="+mn-lt"/>
              </a:rPr>
              <a:t>Director of Policy &amp; Strategic Initiatives (Nick)</a:t>
            </a:r>
          </a:p>
          <a:p>
            <a:pPr marL="114300" indent="0">
              <a:buNone/>
            </a:pPr>
            <a:br>
              <a:rPr lang="en-US" sz="1600"/>
            </a:br>
            <a:endParaRPr sz="2200"/>
          </a:p>
          <a:p>
            <a:pPr marL="0" lvl="0" indent="0" algn="l" rtl="0">
              <a:lnSpc>
                <a:spcPct val="90000"/>
              </a:lnSpc>
              <a:spcBef>
                <a:spcPts val="1000"/>
              </a:spcBef>
              <a:spcAft>
                <a:spcPts val="0"/>
              </a:spcAft>
              <a:buSzPts val="1800"/>
              <a:buNone/>
            </a:pPr>
            <a:endParaRPr sz="2200"/>
          </a:p>
          <a:p>
            <a:pPr marL="457200" lvl="0" indent="0" algn="l" rtl="0">
              <a:lnSpc>
                <a:spcPct val="90000"/>
              </a:lnSpc>
              <a:spcBef>
                <a:spcPts val="1000"/>
              </a:spcBef>
              <a:spcAft>
                <a:spcPts val="0"/>
              </a:spcAft>
              <a:buSzPts val="1800"/>
              <a:buNone/>
            </a:pPr>
            <a:endParaRPr sz="2000"/>
          </a:p>
          <a:p>
            <a:pPr marL="457200" lvl="0" indent="0" algn="l" rtl="0">
              <a:lnSpc>
                <a:spcPct val="90000"/>
              </a:lnSpc>
              <a:spcBef>
                <a:spcPts val="1000"/>
              </a:spcBef>
              <a:spcAft>
                <a:spcPts val="0"/>
              </a:spcAft>
              <a:buSzPts val="1800"/>
              <a:buNone/>
            </a:pPr>
            <a:endParaRPr sz="2600"/>
          </a:p>
          <a:p>
            <a:pPr marL="685800" lvl="1" indent="-76200" algn="l" rtl="0">
              <a:lnSpc>
                <a:spcPct val="90000"/>
              </a:lnSpc>
              <a:spcBef>
                <a:spcPts val="500"/>
              </a:spcBef>
              <a:spcAft>
                <a:spcPts val="0"/>
              </a:spcAft>
              <a:buClr>
                <a:schemeClr val="dk1"/>
              </a:buClr>
              <a:buSzPts val="2400"/>
              <a:buNone/>
            </a:pPr>
            <a:endParaRPr/>
          </a:p>
        </p:txBody>
      </p:sp>
      <p:pic>
        <p:nvPicPr>
          <p:cNvPr id="124" name="Google Shape;124;g216d24f84c5_0_0"/>
          <p:cNvPicPr preferRelativeResize="0"/>
          <p:nvPr/>
        </p:nvPicPr>
        <p:blipFill rotWithShape="1">
          <a:blip r:embed="rId3">
            <a:alphaModFix/>
          </a:blip>
          <a:srcRect/>
          <a:stretch/>
        </p:blipFill>
        <p:spPr>
          <a:xfrm>
            <a:off x="0" y="0"/>
            <a:ext cx="2104849" cy="210487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122;g216d24f84c5_0_0">
            <a:extLst>
              <a:ext uri="{FF2B5EF4-FFF2-40B4-BE49-F238E27FC236}">
                <a16:creationId xmlns:a16="http://schemas.microsoft.com/office/drawing/2014/main" id="{FF0F2B59-BA95-E755-8EA7-1CD2123B3AB9}"/>
              </a:ext>
            </a:extLst>
          </p:cNvPr>
          <p:cNvSpPr txBox="1">
            <a:spLocks/>
          </p:cNvSpPr>
          <p:nvPr/>
        </p:nvSpPr>
        <p:spPr>
          <a:xfrm>
            <a:off x="6392583" y="501651"/>
            <a:ext cx="4414848" cy="1716255"/>
          </a:xfrm>
          <a:prstGeom prst="rect">
            <a:avLst/>
          </a:prstGeom>
        </p:spPr>
        <p:txBody>
          <a:bodyPr spcFirstLastPara="1" vert="horz" lIns="91440" tIns="45720" rIns="91440" bIns="45720" rtlCol="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spcBef>
                <a:spcPct val="0"/>
              </a:spcBef>
              <a:spcAft>
                <a:spcPts val="600"/>
              </a:spcAft>
            </a:pPr>
            <a:r>
              <a:rPr lang="en-US" sz="4300" b="1" kern="1200">
                <a:solidFill>
                  <a:schemeClr val="tx1"/>
                </a:solidFill>
                <a:latin typeface="+mj-lt"/>
                <a:ea typeface="+mj-ea"/>
                <a:cs typeface="+mj-cs"/>
              </a:rPr>
              <a:t>The Moonflower Gala</a:t>
            </a:r>
          </a:p>
        </p:txBody>
      </p:sp>
      <p:sp>
        <p:nvSpPr>
          <p:cNvPr id="30" name="Rectangle 2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Event photo url">
            <a:extLst>
              <a:ext uri="{FF2B5EF4-FFF2-40B4-BE49-F238E27FC236}">
                <a16:creationId xmlns:a16="http://schemas.microsoft.com/office/drawing/2014/main" id="{9E3C1351-B60E-7D4D-2EB3-5A7E87314289}"/>
              </a:ext>
            </a:extLst>
          </p:cNvPr>
          <p:cNvPicPr>
            <a:picLocks noChangeAspect="1"/>
          </p:cNvPicPr>
          <p:nvPr/>
        </p:nvPicPr>
        <p:blipFill rotWithShape="1">
          <a:blip r:embed="rId2"/>
          <a:srcRect r="1559" b="-3"/>
          <a:stretch/>
        </p:blipFill>
        <p:spPr>
          <a:xfrm>
            <a:off x="279143" y="299509"/>
            <a:ext cx="5221625" cy="6258983"/>
          </a:xfrm>
          <a:prstGeom prst="rect">
            <a:avLst/>
          </a:prstGeom>
        </p:spPr>
      </p:pic>
      <p:sp>
        <p:nvSpPr>
          <p:cNvPr id="4" name="TextBox 3">
            <a:extLst>
              <a:ext uri="{FF2B5EF4-FFF2-40B4-BE49-F238E27FC236}">
                <a16:creationId xmlns:a16="http://schemas.microsoft.com/office/drawing/2014/main" id="{8AF6C529-AD8D-7F6D-BDD8-E7B916F98B21}"/>
              </a:ext>
            </a:extLst>
          </p:cNvPr>
          <p:cNvSpPr txBox="1"/>
          <p:nvPr/>
        </p:nvSpPr>
        <p:spPr>
          <a:xfrm>
            <a:off x="6392583" y="2645922"/>
            <a:ext cx="4434721" cy="3710427"/>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indent="-228600">
              <a:lnSpc>
                <a:spcPct val="90000"/>
              </a:lnSpc>
              <a:spcBef>
                <a:spcPts val="500"/>
              </a:spcBef>
              <a:spcAft>
                <a:spcPts val="500"/>
              </a:spcAft>
              <a:buFont typeface="Arial" panose="020B0604020202020204" pitchFamily="34" charset="0"/>
              <a:buChar char="•"/>
            </a:pPr>
            <a:r>
              <a:rPr lang="en-US" sz="1900" kern="1200">
                <a:solidFill>
                  <a:schemeClr val="tx1">
                    <a:alpha val="80000"/>
                  </a:schemeClr>
                </a:solidFill>
                <a:latin typeface="+mn-lt"/>
                <a:ea typeface="+mn-ea"/>
                <a:cs typeface="+mn-cs"/>
              </a:rPr>
              <a:t>Exclusive to GSA-affiliated students!</a:t>
            </a:r>
          </a:p>
          <a:p>
            <a:pPr indent="-228600">
              <a:lnSpc>
                <a:spcPct val="90000"/>
              </a:lnSpc>
              <a:spcBef>
                <a:spcPts val="500"/>
              </a:spcBef>
              <a:spcAft>
                <a:spcPts val="500"/>
              </a:spcAft>
              <a:buFont typeface="Arial" panose="020B0604020202020204" pitchFamily="34" charset="0"/>
              <a:buChar char="•"/>
            </a:pPr>
            <a:r>
              <a:rPr lang="en-US" sz="1900" kern="1200">
                <a:solidFill>
                  <a:schemeClr val="tx1">
                    <a:alpha val="80000"/>
                  </a:schemeClr>
                </a:solidFill>
                <a:latin typeface="+mn-lt"/>
                <a:ea typeface="+mn-ea"/>
                <a:cs typeface="+mn-cs"/>
              </a:rPr>
              <a:t>April 26th, 2024</a:t>
            </a:r>
          </a:p>
          <a:p>
            <a:pPr indent="-228600">
              <a:lnSpc>
                <a:spcPct val="90000"/>
              </a:lnSpc>
              <a:spcBef>
                <a:spcPts val="500"/>
              </a:spcBef>
              <a:spcAft>
                <a:spcPts val="500"/>
              </a:spcAft>
              <a:buFont typeface="Arial" panose="020B0604020202020204" pitchFamily="34" charset="0"/>
              <a:buChar char="•"/>
            </a:pPr>
            <a:r>
              <a:rPr lang="en-US" sz="1900" kern="1200">
                <a:solidFill>
                  <a:schemeClr val="tx1">
                    <a:alpha val="80000"/>
                  </a:schemeClr>
                </a:solidFill>
                <a:latin typeface="+mn-lt"/>
                <a:ea typeface="+mn-ea"/>
                <a:cs typeface="+mn-cs"/>
              </a:rPr>
              <a:t>7:00 PM to 11:00 PM</a:t>
            </a:r>
          </a:p>
          <a:p>
            <a:pPr indent="-228600">
              <a:lnSpc>
                <a:spcPct val="90000"/>
              </a:lnSpc>
              <a:spcBef>
                <a:spcPts val="500"/>
              </a:spcBef>
              <a:spcAft>
                <a:spcPts val="500"/>
              </a:spcAft>
              <a:buFont typeface="Arial" panose="020B0604020202020204" pitchFamily="34" charset="0"/>
              <a:buChar char="•"/>
            </a:pPr>
            <a:r>
              <a:rPr lang="en-US" sz="1900" kern="1200">
                <a:solidFill>
                  <a:schemeClr val="tx1">
                    <a:alpha val="80000"/>
                  </a:schemeClr>
                </a:solidFill>
                <a:latin typeface="+mn-lt"/>
                <a:ea typeface="+mn-ea"/>
                <a:cs typeface="+mn-cs"/>
              </a:rPr>
              <a:t>Dress code: Formal</a:t>
            </a:r>
          </a:p>
          <a:p>
            <a:pPr indent="-228600">
              <a:lnSpc>
                <a:spcPct val="90000"/>
              </a:lnSpc>
              <a:spcBef>
                <a:spcPts val="500"/>
              </a:spcBef>
              <a:spcAft>
                <a:spcPts val="500"/>
              </a:spcAft>
              <a:buFont typeface="Arial" panose="020B0604020202020204" pitchFamily="34" charset="0"/>
              <a:buChar char="•"/>
            </a:pPr>
            <a:r>
              <a:rPr lang="en-US" sz="1900" kern="1200">
                <a:solidFill>
                  <a:schemeClr val="tx1">
                    <a:alpha val="80000"/>
                  </a:schemeClr>
                </a:solidFill>
                <a:latin typeface="+mn-lt"/>
                <a:ea typeface="+mn-ea"/>
                <a:cs typeface="+mn-cs"/>
              </a:rPr>
              <a:t>Venue: The Assembly Room</a:t>
            </a:r>
          </a:p>
          <a:p>
            <a:pPr indent="-228600">
              <a:lnSpc>
                <a:spcPct val="90000"/>
              </a:lnSpc>
              <a:spcBef>
                <a:spcPts val="500"/>
              </a:spcBef>
              <a:spcAft>
                <a:spcPts val="500"/>
              </a:spcAft>
              <a:buFont typeface="Arial" panose="020B0604020202020204" pitchFamily="34" charset="0"/>
              <a:buChar char="•"/>
            </a:pPr>
            <a:r>
              <a:rPr lang="en-US" sz="1900" kern="1200">
                <a:solidFill>
                  <a:schemeClr val="tx1">
                    <a:alpha val="80000"/>
                  </a:schemeClr>
                </a:solidFill>
                <a:latin typeface="+mn-lt"/>
                <a:ea typeface="+mn-ea"/>
                <a:cs typeface="+mn-cs"/>
              </a:rPr>
              <a:t>LIMITED | Nearly sold out</a:t>
            </a:r>
          </a:p>
          <a:p>
            <a:pPr indent="-228600">
              <a:lnSpc>
                <a:spcPct val="90000"/>
              </a:lnSpc>
              <a:spcBef>
                <a:spcPts val="500"/>
              </a:spcBef>
              <a:spcAft>
                <a:spcPts val="500"/>
              </a:spcAft>
              <a:buFont typeface="Arial" panose="020B0604020202020204" pitchFamily="34" charset="0"/>
              <a:buChar char="•"/>
            </a:pPr>
            <a:r>
              <a:rPr lang="en-US" sz="1900" kern="1200">
                <a:solidFill>
                  <a:schemeClr val="tx1">
                    <a:alpha val="80000"/>
                  </a:schemeClr>
                </a:solidFill>
                <a:latin typeface="+mn-lt"/>
                <a:ea typeface="+mn-ea"/>
                <a:cs typeface="+mn-cs"/>
              </a:rPr>
              <a:t>$35 / ticket / Limit: 2 Tickets / person</a:t>
            </a:r>
          </a:p>
          <a:p>
            <a:pPr indent="-228600">
              <a:lnSpc>
                <a:spcPct val="90000"/>
              </a:lnSpc>
              <a:spcBef>
                <a:spcPts val="500"/>
              </a:spcBef>
              <a:spcAft>
                <a:spcPts val="500"/>
              </a:spcAft>
              <a:buFont typeface="Arial" panose="020B0604020202020204" pitchFamily="34" charset="0"/>
              <a:buChar char="•"/>
            </a:pPr>
            <a:r>
              <a:rPr lang="en-US" sz="1900" kern="1200">
                <a:solidFill>
                  <a:schemeClr val="tx1">
                    <a:alpha val="80000"/>
                  </a:schemeClr>
                </a:solidFill>
                <a:latin typeface="+mn-lt"/>
                <a:ea typeface="+mn-ea"/>
                <a:cs typeface="+mn-cs"/>
              </a:rPr>
              <a:t>Allowed to bring (1) additional guest (can be non-affiliated)</a:t>
            </a:r>
          </a:p>
          <a:p>
            <a:pPr marL="285750" indent="-228600">
              <a:lnSpc>
                <a:spcPct val="90000"/>
              </a:lnSpc>
              <a:spcBef>
                <a:spcPts val="500"/>
              </a:spcBef>
              <a:spcAft>
                <a:spcPts val="500"/>
              </a:spcAft>
              <a:buFont typeface="Arial" panose="020B0604020202020204" pitchFamily="34" charset="0"/>
              <a:buChar char="•"/>
            </a:pPr>
            <a:endParaRPr lang="en-US" sz="1900" kern="1200">
              <a:solidFill>
                <a:schemeClr val="tx1">
                  <a:alpha val="80000"/>
                </a:schemeClr>
              </a:solidFill>
              <a:latin typeface="+mn-lt"/>
              <a:ea typeface="+mn-ea"/>
              <a:cs typeface="+mn-cs"/>
            </a:endParaRPr>
          </a:p>
          <a:p>
            <a:pPr marL="285750" indent="-228600">
              <a:lnSpc>
                <a:spcPct val="90000"/>
              </a:lnSpc>
              <a:spcBef>
                <a:spcPts val="500"/>
              </a:spcBef>
              <a:spcAft>
                <a:spcPts val="500"/>
              </a:spcAft>
              <a:buFont typeface="Arial" panose="020B0604020202020204" pitchFamily="34" charset="0"/>
              <a:buChar char="•"/>
            </a:pPr>
            <a:endParaRPr lang="en-US" sz="1900" kern="1200">
              <a:solidFill>
                <a:schemeClr val="tx1">
                  <a:alpha val="80000"/>
                </a:schemeClr>
              </a:solidFill>
              <a:latin typeface="+mn-lt"/>
              <a:ea typeface="+mn-ea"/>
              <a:cs typeface="+mn-cs"/>
            </a:endParaRPr>
          </a:p>
        </p:txBody>
      </p:sp>
      <p:cxnSp>
        <p:nvCxnSpPr>
          <p:cNvPr id="32" name="Straight Connector 3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603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1A861-3F8A-E1FD-4685-1B79E103D654}"/>
              </a:ext>
            </a:extLst>
          </p:cNvPr>
          <p:cNvSpPr>
            <a:spLocks noGrp="1"/>
          </p:cNvSpPr>
          <p:nvPr>
            <p:ph type="title"/>
          </p:nvPr>
        </p:nvSpPr>
        <p:spPr/>
        <p:txBody>
          <a:bodyPr/>
          <a:lstStyle/>
          <a:p>
            <a:r>
              <a:rPr lang="en-US"/>
              <a:t>Cooley Center Update</a:t>
            </a:r>
          </a:p>
        </p:txBody>
      </p:sp>
      <p:sp>
        <p:nvSpPr>
          <p:cNvPr id="3" name="Text Placeholder 2">
            <a:extLst>
              <a:ext uri="{FF2B5EF4-FFF2-40B4-BE49-F238E27FC236}">
                <a16:creationId xmlns:a16="http://schemas.microsoft.com/office/drawing/2014/main" id="{08A542AD-7211-9C02-83FB-CADB5D26E9F2}"/>
              </a:ext>
            </a:extLst>
          </p:cNvPr>
          <p:cNvSpPr>
            <a:spLocks noGrp="1"/>
          </p:cNvSpPr>
          <p:nvPr>
            <p:ph type="body" idx="1"/>
          </p:nvPr>
        </p:nvSpPr>
        <p:spPr/>
        <p:txBody>
          <a:bodyPr/>
          <a:lstStyle/>
          <a:p>
            <a:r>
              <a:rPr lang="en-US" b="0" i="0">
                <a:solidFill>
                  <a:srgbClr val="000000"/>
                </a:solidFill>
                <a:effectLst/>
                <a:latin typeface="Calibri" panose="020F0502020204030204" pitchFamily="34" charset="0"/>
              </a:rPr>
              <a:t>Cooley Center replacement space will not be completed until August. </a:t>
            </a:r>
          </a:p>
          <a:p>
            <a:r>
              <a:rPr lang="en-US"/>
              <a:t>the Cooley Center will remain open until the end of July or early August. </a:t>
            </a:r>
          </a:p>
          <a:p>
            <a:r>
              <a:rPr lang="en-US" b="0" i="0">
                <a:solidFill>
                  <a:srgbClr val="000000"/>
                </a:solidFill>
                <a:effectLst/>
                <a:latin typeface="Calibri" panose="020F0502020204030204" pitchFamily="34" charset="0"/>
              </a:rPr>
              <a:t>There will be some brief period during which the Cooley Center will be closed, and the new spaces will not yet be open, in order to move equipment out of the Cooley Center and into the new spaces. We anticipate that the closure will be brief.</a:t>
            </a:r>
          </a:p>
          <a:p>
            <a:pPr marL="114300" indent="0">
              <a:buNone/>
            </a:pPr>
            <a:endParaRPr lang="en-US"/>
          </a:p>
        </p:txBody>
      </p:sp>
    </p:spTree>
    <p:extLst>
      <p:ext uri="{BB962C8B-B14F-4D97-AF65-F5344CB8AC3E}">
        <p14:creationId xmlns:p14="http://schemas.microsoft.com/office/powerpoint/2010/main" val="43775526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FB86CB08ACAC418B2CCDDBA80E6189" ma:contentTypeVersion="15" ma:contentTypeDescription="Create a new document." ma:contentTypeScope="" ma:versionID="5eed73df9c33dc7476bab9c2c57ad6c0">
  <xsd:schema xmlns:xsd="http://www.w3.org/2001/XMLSchema" xmlns:xs="http://www.w3.org/2001/XMLSchema" xmlns:p="http://schemas.microsoft.com/office/2006/metadata/properties" xmlns:ns2="b2f16b85-5586-42da-80bb-c3d3196f0b6e" xmlns:ns3="2a165f46-8155-47df-81e4-a48d7719f75d" targetNamespace="http://schemas.microsoft.com/office/2006/metadata/properties" ma:root="true" ma:fieldsID="bd77d7b759e21ff6d1822e4ef45840fc" ns2:_="" ns3:_="">
    <xsd:import namespace="b2f16b85-5586-42da-80bb-c3d3196f0b6e"/>
    <xsd:import namespace="2a165f46-8155-47df-81e4-a48d7719f75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f16b85-5586-42da-80bb-c3d3196f0b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165f46-8155-47df-81e4-a48d7719f75d"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1a399fd-492b-46e9-a059-d124cb58d944}" ma:internalName="TaxCatchAll" ma:showField="CatchAllData" ma:web="2a165f46-8155-47df-81e4-a48d7719f75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a165f46-8155-47df-81e4-a48d7719f75d" xsi:nil="true"/>
    <lcf76f155ced4ddcb4097134ff3c332f xmlns="b2f16b85-5586-42da-80bb-c3d3196f0b6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4B7B6F8-C463-4EFD-BF78-FC553FCDA674}">
  <ds:schemaRefs>
    <ds:schemaRef ds:uri="2a165f46-8155-47df-81e4-a48d7719f75d"/>
    <ds:schemaRef ds:uri="b2f16b85-5586-42da-80bb-c3d3196f0b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4882517-C250-4FCC-83B3-63D4A92B370C}">
  <ds:schemaRefs>
    <ds:schemaRef ds:uri="http://schemas.microsoft.com/sharepoint/v3/contenttype/forms"/>
  </ds:schemaRefs>
</ds:datastoreItem>
</file>

<file path=customXml/itemProps3.xml><?xml version="1.0" encoding="utf-8"?>
<ds:datastoreItem xmlns:ds="http://schemas.openxmlformats.org/officeDocument/2006/customXml" ds:itemID="{D8640153-6B6C-43FB-86F1-113803A9CFF9}">
  <ds:schemaRef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elements/1.1/"/>
    <ds:schemaRef ds:uri="http://purl.org/dc/dcmitype/"/>
    <ds:schemaRef ds:uri="2a165f46-8155-47df-81e4-a48d7719f75d"/>
    <ds:schemaRef ds:uri="b2f16b85-5586-42da-80bb-c3d3196f0b6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2015</Words>
  <Application>Microsoft Office PowerPoint</Application>
  <PresentationFormat>Widescreen</PresentationFormat>
  <Paragraphs>272</Paragraphs>
  <Slides>44</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Calibri</vt:lpstr>
      <vt:lpstr>Verdana Pro</vt:lpstr>
      <vt:lpstr>Courier New</vt:lpstr>
      <vt:lpstr>Arial</vt:lpstr>
      <vt:lpstr>Office Theme</vt:lpstr>
      <vt:lpstr>GSA General Body Meeting</vt:lpstr>
      <vt:lpstr>Agenda</vt:lpstr>
      <vt:lpstr>GBM Attendance Survey</vt:lpstr>
      <vt:lpstr>Approval of the Minutes</vt:lpstr>
      <vt:lpstr>Student Health &amp; Well-Being </vt:lpstr>
      <vt:lpstr>Funding Request  Women of Whiting  Women in STEM Symposium 04/20/24</vt:lpstr>
      <vt:lpstr>Officer Announcements</vt:lpstr>
      <vt:lpstr>PowerPoint Presentation</vt:lpstr>
      <vt:lpstr>Cooley Center Update</vt:lpstr>
      <vt:lpstr>Graduate Student Teaching Award Finalists</vt:lpstr>
      <vt:lpstr>2024 Graduate Student Convocation Speaker</vt:lpstr>
      <vt:lpstr>Mentoring Survey</vt:lpstr>
      <vt:lpstr>Officer Announcements</vt:lpstr>
      <vt:lpstr>GSA Student Spotlight</vt:lpstr>
      <vt:lpstr>PowerPoint Presentation</vt:lpstr>
      <vt:lpstr>Officer Announcements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Officer Announcements</vt:lpstr>
      <vt:lpstr>Travel Awards</vt:lpstr>
      <vt:lpstr>Reminder: We have online resources!</vt:lpstr>
      <vt:lpstr>2023 W2 Tax Forms now available </vt:lpstr>
      <vt:lpstr>2023 1098T Tax Forms</vt:lpstr>
      <vt:lpstr>Officer Announcements</vt:lpstr>
      <vt:lpstr>PowerPoint Presentation</vt:lpstr>
      <vt:lpstr>Officer Announcements</vt:lpstr>
      <vt:lpstr>Officer Announcements</vt:lpstr>
      <vt:lpstr>Officer Announcements</vt:lpstr>
      <vt:lpstr>Announcements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GSA General Body Meeting</dc:title>
  <dc:creator>Madison James</dc:creator>
  <cp:lastModifiedBy>Rodney Eric Williams</cp:lastModifiedBy>
  <cp:revision>1</cp:revision>
  <dcterms:created xsi:type="dcterms:W3CDTF">2020-12-09T21:54:02Z</dcterms:created>
  <dcterms:modified xsi:type="dcterms:W3CDTF">2024-03-14T18:52:52Z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0x01010007FB86CB08ACAC418B2CCDDBA80E6189</vt:lpwstr>
  </property>
  <property fmtid="{D5CDD505-2E9C-101B-9397-08002B2CF9AE}" pid="3" name="MediaServiceImageTags">
    <vt:lpwstr/>
  </property>
</Properties>
</file>