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30"/>
  </p:notesMasterIdLst>
  <p:sldIdLst>
    <p:sldId id="256" r:id="rId5"/>
    <p:sldId id="257" r:id="rId6"/>
    <p:sldId id="354" r:id="rId7"/>
    <p:sldId id="258" r:id="rId8"/>
    <p:sldId id="346" r:id="rId9"/>
    <p:sldId id="260" r:id="rId10"/>
    <p:sldId id="357" r:id="rId11"/>
    <p:sldId id="263" r:id="rId12"/>
    <p:sldId id="352" r:id="rId13"/>
    <p:sldId id="276" r:id="rId14"/>
    <p:sldId id="277" r:id="rId15"/>
    <p:sldId id="356" r:id="rId16"/>
    <p:sldId id="361" r:id="rId17"/>
    <p:sldId id="362" r:id="rId18"/>
    <p:sldId id="360" r:id="rId19"/>
    <p:sldId id="278" r:id="rId20"/>
    <p:sldId id="327" r:id="rId21"/>
    <p:sldId id="363" r:id="rId22"/>
    <p:sldId id="279" r:id="rId23"/>
    <p:sldId id="358" r:id="rId24"/>
    <p:sldId id="359" r:id="rId25"/>
    <p:sldId id="280" r:id="rId26"/>
    <p:sldId id="281" r:id="rId27"/>
    <p:sldId id="272" r:id="rId28"/>
    <p:sldId id="273" r:id="rId29"/>
  </p:sldIdLst>
  <p:sldSz cx="12192000" cy="6858000"/>
  <p:notesSz cx="6858000" cy="9144000"/>
  <p:embeddedFontLst>
    <p:embeddedFont>
      <p:font typeface="Verdana Pro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78" roundtripDataSignature="AMtx7mj4ToYpOTtbCiFxeYClCn0aPfZb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864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564321-EBF0-4950-B6C6-F654D3AB7D42}" v="1193" dt="2024-01-17T20:53:10.676"/>
    <p1510:client id="{2DF65628-1C11-C80C-E409-4384D60A7005}" v="38" dt="2024-01-16T18:02:20.838"/>
    <p1510:client id="{51665BCC-187E-44EB-B19D-1A8216DE7B87}" v="1" dt="2024-01-16T17:22:21.634"/>
    <p1510:client id="{85C927F2-B453-445C-AC34-B20A3B2F697B}" v="83" dt="2024-01-16T22:48:48.190"/>
    <p1510:client id="{85CD4AE1-252F-406C-BD8D-1F7F3BD9045B}" v="10" dt="2024-01-16T16:18:59.933"/>
    <p1510:client id="{8729678D-8F2B-4757-95D8-95ED98064795}" v="1" dt="2024-01-17T21:40:26.745"/>
    <p1510:client id="{FF577C33-1CE5-446A-9FE8-EE73E0041DB8}" v="27" dt="2024-01-17T18:58:38.8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84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83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79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82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78" Type="http://customschemas.google.com/relationships/presentationmetadata" Target="metadata"/><Relationship Id="rId8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80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ne Liberto" userId="S::jlibert7@jh.edu::711e1a91-b9c3-49e9-9f19-0daa4d30318c" providerId="AD" clId="Web-{DEE9A23E-0B58-44FA-80D6-DD1635C5E5C7}"/>
    <pc:docChg chg="modSld">
      <pc:chgData name="Juliane Liberto" userId="S::jlibert7@jh.edu::711e1a91-b9c3-49e9-9f19-0daa4d30318c" providerId="AD" clId="Web-{DEE9A23E-0B58-44FA-80D6-DD1635C5E5C7}" dt="2024-01-12T19:15:13.363" v="342" actId="20577"/>
      <pc:docMkLst>
        <pc:docMk/>
      </pc:docMkLst>
      <pc:sldChg chg="modSp">
        <pc:chgData name="Juliane Liberto" userId="S::jlibert7@jh.edu::711e1a91-b9c3-49e9-9f19-0daa4d30318c" providerId="AD" clId="Web-{DEE9A23E-0B58-44FA-80D6-DD1635C5E5C7}" dt="2024-01-12T18:46:48.113" v="2" actId="20577"/>
        <pc:sldMkLst>
          <pc:docMk/>
          <pc:sldMk cId="0" sldId="272"/>
        </pc:sldMkLst>
        <pc:spChg chg="mod">
          <ac:chgData name="Juliane Liberto" userId="S::jlibert7@jh.edu::711e1a91-b9c3-49e9-9f19-0daa4d30318c" providerId="AD" clId="Web-{DEE9A23E-0B58-44FA-80D6-DD1635C5E5C7}" dt="2024-01-12T18:46:48.113" v="2" actId="20577"/>
          <ac:spMkLst>
            <pc:docMk/>
            <pc:sldMk cId="0" sldId="272"/>
            <ac:spMk id="221" creationId="{00000000-0000-0000-0000-000000000000}"/>
          </ac:spMkLst>
        </pc:spChg>
      </pc:sldChg>
      <pc:sldChg chg="addSp delSp modSp">
        <pc:chgData name="Juliane Liberto" userId="S::jlibert7@jh.edu::711e1a91-b9c3-49e9-9f19-0daa4d30318c" providerId="AD" clId="Web-{DEE9A23E-0B58-44FA-80D6-DD1635C5E5C7}" dt="2024-01-12T19:15:13.363" v="342" actId="20577"/>
        <pc:sldMkLst>
          <pc:docMk/>
          <pc:sldMk cId="3089793511" sldId="359"/>
        </pc:sldMkLst>
        <pc:spChg chg="del mod">
          <ac:chgData name="Juliane Liberto" userId="S::jlibert7@jh.edu::711e1a91-b9c3-49e9-9f19-0daa4d30318c" providerId="AD" clId="Web-{DEE9A23E-0B58-44FA-80D6-DD1635C5E5C7}" dt="2024-01-12T19:04:11.142" v="159"/>
          <ac:spMkLst>
            <pc:docMk/>
            <pc:sldMk cId="3089793511" sldId="359"/>
            <ac:spMk id="3" creationId="{C0ED1832-1F5C-B915-0FA1-EE7B4288B952}"/>
          </ac:spMkLst>
        </pc:spChg>
        <pc:spChg chg="add mod">
          <ac:chgData name="Juliane Liberto" userId="S::jlibert7@jh.edu::711e1a91-b9c3-49e9-9f19-0daa4d30318c" providerId="AD" clId="Web-{DEE9A23E-0B58-44FA-80D6-DD1635C5E5C7}" dt="2024-01-12T19:15:13.363" v="342" actId="20577"/>
          <ac:spMkLst>
            <pc:docMk/>
            <pc:sldMk cId="3089793511" sldId="359"/>
            <ac:spMk id="4" creationId="{6138F1E4-B235-2C39-C805-E456D29D2B5B}"/>
          </ac:spMkLst>
        </pc:spChg>
        <pc:spChg chg="mod">
          <ac:chgData name="Juliane Liberto" userId="S::jlibert7@jh.edu::711e1a91-b9c3-49e9-9f19-0daa4d30318c" providerId="AD" clId="Web-{DEE9A23E-0B58-44FA-80D6-DD1635C5E5C7}" dt="2024-01-12T19:09:59.933" v="198" actId="20577"/>
          <ac:spMkLst>
            <pc:docMk/>
            <pc:sldMk cId="3089793511" sldId="359"/>
            <ac:spMk id="122" creationId="{E506185B-3375-0EFD-E3C7-3F795ADF4932}"/>
          </ac:spMkLst>
        </pc:spChg>
      </pc:sldChg>
    </pc:docChg>
  </pc:docChgLst>
  <pc:docChgLst>
    <pc:chgData name="Nirvani Jairam" userId="S::njairam1@jh.edu::715b0218-d974-4254-b875-f72a490970ff" providerId="AD" clId="Web-{8729678D-8F2B-4757-95D8-95ED98064795}"/>
    <pc:docChg chg="modSld">
      <pc:chgData name="Nirvani Jairam" userId="S::njairam1@jh.edu::715b0218-d974-4254-b875-f72a490970ff" providerId="AD" clId="Web-{8729678D-8F2B-4757-95D8-95ED98064795}" dt="2024-01-17T21:40:26.745" v="0" actId="20577"/>
      <pc:docMkLst>
        <pc:docMk/>
      </pc:docMkLst>
      <pc:sldChg chg="modSp">
        <pc:chgData name="Nirvani Jairam" userId="S::njairam1@jh.edu::715b0218-d974-4254-b875-f72a490970ff" providerId="AD" clId="Web-{8729678D-8F2B-4757-95D8-95ED98064795}" dt="2024-01-17T21:40:26.745" v="0" actId="20577"/>
        <pc:sldMkLst>
          <pc:docMk/>
          <pc:sldMk cId="3463022641" sldId="352"/>
        </pc:sldMkLst>
        <pc:spChg chg="mod">
          <ac:chgData name="Nirvani Jairam" userId="S::njairam1@jh.edu::715b0218-d974-4254-b875-f72a490970ff" providerId="AD" clId="Web-{8729678D-8F2B-4757-95D8-95ED98064795}" dt="2024-01-17T21:40:26.745" v="0" actId="20577"/>
          <ac:spMkLst>
            <pc:docMk/>
            <pc:sldMk cId="3463022641" sldId="352"/>
            <ac:spMk id="165" creationId="{00000000-0000-0000-0000-000000000000}"/>
          </ac:spMkLst>
        </pc:spChg>
      </pc:sldChg>
    </pc:docChg>
  </pc:docChgLst>
  <pc:docChgLst>
    <pc:chgData name="Rodney Eric Williams" userId="S::rwill209@jh.edu::2f4fed71-3ac0-41d9-8fb4-08fc8126db62" providerId="AD" clId="Web-{10586883-7771-BB97-3627-8903E645C4BA}"/>
    <pc:docChg chg="addSld delSld modSld">
      <pc:chgData name="Rodney Eric Williams" userId="S::rwill209@jh.edu::2f4fed71-3ac0-41d9-8fb4-08fc8126db62" providerId="AD" clId="Web-{10586883-7771-BB97-3627-8903E645C4BA}" dt="2024-01-12T16:42:31.142" v="127" actId="20577"/>
      <pc:docMkLst>
        <pc:docMk/>
      </pc:docMkLst>
      <pc:sldChg chg="modSp">
        <pc:chgData name="Rodney Eric Williams" userId="S::rwill209@jh.edu::2f4fed71-3ac0-41d9-8fb4-08fc8126db62" providerId="AD" clId="Web-{10586883-7771-BB97-3627-8903E645C4BA}" dt="2024-01-12T16:35:05.049" v="7" actId="20577"/>
        <pc:sldMkLst>
          <pc:docMk/>
          <pc:sldMk cId="0" sldId="256"/>
        </pc:sldMkLst>
        <pc:spChg chg="mod">
          <ac:chgData name="Rodney Eric Williams" userId="S::rwill209@jh.edu::2f4fed71-3ac0-41d9-8fb4-08fc8126db62" providerId="AD" clId="Web-{10586883-7771-BB97-3627-8903E645C4BA}" dt="2024-01-12T16:35:05.049" v="7" actId="20577"/>
          <ac:spMkLst>
            <pc:docMk/>
            <pc:sldMk cId="0" sldId="256"/>
            <ac:spMk id="95" creationId="{00000000-0000-0000-0000-000000000000}"/>
          </ac:spMkLst>
        </pc:spChg>
      </pc:sldChg>
      <pc:sldChg chg="modSp">
        <pc:chgData name="Rodney Eric Williams" userId="S::rwill209@jh.edu::2f4fed71-3ac0-41d9-8fb4-08fc8126db62" providerId="AD" clId="Web-{10586883-7771-BB97-3627-8903E645C4BA}" dt="2024-01-12T16:35:52.191" v="46" actId="20577"/>
        <pc:sldMkLst>
          <pc:docMk/>
          <pc:sldMk cId="0" sldId="257"/>
        </pc:sldMkLst>
        <pc:spChg chg="mod">
          <ac:chgData name="Rodney Eric Williams" userId="S::rwill209@jh.edu::2f4fed71-3ac0-41d9-8fb4-08fc8126db62" providerId="AD" clId="Web-{10586883-7771-BB97-3627-8903E645C4BA}" dt="2024-01-12T16:35:52.191" v="46" actId="20577"/>
          <ac:spMkLst>
            <pc:docMk/>
            <pc:sldMk cId="0" sldId="257"/>
            <ac:spMk id="103" creationId="{00000000-0000-0000-0000-000000000000}"/>
          </ac:spMkLst>
        </pc:spChg>
      </pc:sldChg>
      <pc:sldChg chg="modSp">
        <pc:chgData name="Rodney Eric Williams" userId="S::rwill209@jh.edu::2f4fed71-3ac0-41d9-8fb4-08fc8126db62" providerId="AD" clId="Web-{10586883-7771-BB97-3627-8903E645C4BA}" dt="2024-01-12T16:36:27.364" v="53" actId="20577"/>
        <pc:sldMkLst>
          <pc:docMk/>
          <pc:sldMk cId="0" sldId="258"/>
        </pc:sldMkLst>
        <pc:spChg chg="mod">
          <ac:chgData name="Rodney Eric Williams" userId="S::rwill209@jh.edu::2f4fed71-3ac0-41d9-8fb4-08fc8126db62" providerId="AD" clId="Web-{10586883-7771-BB97-3627-8903E645C4BA}" dt="2024-01-12T16:36:27.364" v="53" actId="20577"/>
          <ac:spMkLst>
            <pc:docMk/>
            <pc:sldMk cId="0" sldId="258"/>
            <ac:spMk id="110" creationId="{00000000-0000-0000-0000-000000000000}"/>
          </ac:spMkLst>
        </pc:spChg>
      </pc:sldChg>
      <pc:sldChg chg="del">
        <pc:chgData name="Rodney Eric Williams" userId="S::rwill209@jh.edu::2f4fed71-3ac0-41d9-8fb4-08fc8126db62" providerId="AD" clId="Web-{10586883-7771-BB97-3627-8903E645C4BA}" dt="2024-01-12T16:40:17.919" v="108"/>
        <pc:sldMkLst>
          <pc:docMk/>
          <pc:sldMk cId="2920935685" sldId="312"/>
        </pc:sldMkLst>
      </pc:sldChg>
      <pc:sldChg chg="del">
        <pc:chgData name="Rodney Eric Williams" userId="S::rwill209@jh.edu::2f4fed71-3ac0-41d9-8fb4-08fc8126db62" providerId="AD" clId="Web-{10586883-7771-BB97-3627-8903E645C4BA}" dt="2024-01-12T16:36:00.004" v="47"/>
        <pc:sldMkLst>
          <pc:docMk/>
          <pc:sldMk cId="1710943970" sldId="338"/>
        </pc:sldMkLst>
      </pc:sldChg>
      <pc:sldChg chg="addSp delSp modSp add">
        <pc:chgData name="Rodney Eric Williams" userId="S::rwill209@jh.edu::2f4fed71-3ac0-41d9-8fb4-08fc8126db62" providerId="AD" clId="Web-{10586883-7771-BB97-3627-8903E645C4BA}" dt="2024-01-12T16:39:37.933" v="107" actId="1076"/>
        <pc:sldMkLst>
          <pc:docMk/>
          <pc:sldMk cId="3187189984" sldId="346"/>
        </pc:sldMkLst>
        <pc:spChg chg="mod">
          <ac:chgData name="Rodney Eric Williams" userId="S::rwill209@jh.edu::2f4fed71-3ac0-41d9-8fb4-08fc8126db62" providerId="AD" clId="Web-{10586883-7771-BB97-3627-8903E645C4BA}" dt="2024-01-12T16:37:25.616" v="68" actId="20577"/>
          <ac:spMkLst>
            <pc:docMk/>
            <pc:sldMk cId="3187189984" sldId="346"/>
            <ac:spMk id="109" creationId="{00000000-0000-0000-0000-000000000000}"/>
          </ac:spMkLst>
        </pc:spChg>
        <pc:spChg chg="mod">
          <ac:chgData name="Rodney Eric Williams" userId="S::rwill209@jh.edu::2f4fed71-3ac0-41d9-8fb4-08fc8126db62" providerId="AD" clId="Web-{10586883-7771-BB97-3627-8903E645C4BA}" dt="2024-01-12T16:38:01.196" v="102" actId="1076"/>
          <ac:spMkLst>
            <pc:docMk/>
            <pc:sldMk cId="3187189984" sldId="346"/>
            <ac:spMk id="110" creationId="{00000000-0000-0000-0000-000000000000}"/>
          </ac:spMkLst>
        </pc:spChg>
        <pc:picChg chg="del">
          <ac:chgData name="Rodney Eric Williams" userId="S::rwill209@jh.edu::2f4fed71-3ac0-41d9-8fb4-08fc8126db62" providerId="AD" clId="Web-{10586883-7771-BB97-3627-8903E645C4BA}" dt="2024-01-12T16:39:25.620" v="104"/>
          <ac:picMkLst>
            <pc:docMk/>
            <pc:sldMk cId="3187189984" sldId="346"/>
            <ac:picMk id="2" creationId="{F6CE7AE0-2197-29BE-5762-6073E5D01E96}"/>
          </ac:picMkLst>
        </pc:picChg>
        <pc:picChg chg="add mod">
          <ac:chgData name="Rodney Eric Williams" userId="S::rwill209@jh.edu::2f4fed71-3ac0-41d9-8fb4-08fc8126db62" providerId="AD" clId="Web-{10586883-7771-BB97-3627-8903E645C4BA}" dt="2024-01-12T16:39:37.933" v="107" actId="1076"/>
          <ac:picMkLst>
            <pc:docMk/>
            <pc:sldMk cId="3187189984" sldId="346"/>
            <ac:picMk id="4" creationId="{AC1329C1-A8D7-A7F7-3B3A-6F8BD4601397}"/>
          </ac:picMkLst>
        </pc:picChg>
      </pc:sldChg>
      <pc:sldChg chg="addSp delSp modSp">
        <pc:chgData name="Rodney Eric Williams" userId="S::rwill209@jh.edu::2f4fed71-3ac0-41d9-8fb4-08fc8126db62" providerId="AD" clId="Web-{10586883-7771-BB97-3627-8903E645C4BA}" dt="2024-01-12T16:42:31.142" v="127" actId="20577"/>
        <pc:sldMkLst>
          <pc:docMk/>
          <pc:sldMk cId="3463022641" sldId="352"/>
        </pc:sldMkLst>
        <pc:spChg chg="add mod">
          <ac:chgData name="Rodney Eric Williams" userId="S::rwill209@jh.edu::2f4fed71-3ac0-41d9-8fb4-08fc8126db62" providerId="AD" clId="Web-{10586883-7771-BB97-3627-8903E645C4BA}" dt="2024-01-12T16:42:17.423" v="125" actId="1076"/>
          <ac:spMkLst>
            <pc:docMk/>
            <pc:sldMk cId="3463022641" sldId="352"/>
            <ac:spMk id="2" creationId="{CE3EE237-CE41-C3BD-89CC-CE238D3CDFDB}"/>
          </ac:spMkLst>
        </pc:spChg>
        <pc:spChg chg="mod">
          <ac:chgData name="Rodney Eric Williams" userId="S::rwill209@jh.edu::2f4fed71-3ac0-41d9-8fb4-08fc8126db62" providerId="AD" clId="Web-{10586883-7771-BB97-3627-8903E645C4BA}" dt="2024-01-12T16:40:37.545" v="110" actId="20577"/>
          <ac:spMkLst>
            <pc:docMk/>
            <pc:sldMk cId="3463022641" sldId="352"/>
            <ac:spMk id="156" creationId="{00000000-0000-0000-0000-000000000000}"/>
          </ac:spMkLst>
        </pc:spChg>
        <pc:spChg chg="mod">
          <ac:chgData name="Rodney Eric Williams" userId="S::rwill209@jh.edu::2f4fed71-3ac0-41d9-8fb4-08fc8126db62" providerId="AD" clId="Web-{10586883-7771-BB97-3627-8903E645C4BA}" dt="2024-01-12T16:41:55.688" v="123" actId="20577"/>
          <ac:spMkLst>
            <pc:docMk/>
            <pc:sldMk cId="3463022641" sldId="352"/>
            <ac:spMk id="158" creationId="{00000000-0000-0000-0000-000000000000}"/>
          </ac:spMkLst>
        </pc:spChg>
        <pc:spChg chg="mod">
          <ac:chgData name="Rodney Eric Williams" userId="S::rwill209@jh.edu::2f4fed71-3ac0-41d9-8fb4-08fc8126db62" providerId="AD" clId="Web-{10586883-7771-BB97-3627-8903E645C4BA}" dt="2024-01-12T16:42:26.580" v="126" actId="20577"/>
          <ac:spMkLst>
            <pc:docMk/>
            <pc:sldMk cId="3463022641" sldId="352"/>
            <ac:spMk id="159" creationId="{00000000-0000-0000-0000-000000000000}"/>
          </ac:spMkLst>
        </pc:spChg>
        <pc:spChg chg="mod">
          <ac:chgData name="Rodney Eric Williams" userId="S::rwill209@jh.edu::2f4fed71-3ac0-41d9-8fb4-08fc8126db62" providerId="AD" clId="Web-{10586883-7771-BB97-3627-8903E645C4BA}" dt="2024-01-12T16:42:31.142" v="127" actId="20577"/>
          <ac:spMkLst>
            <pc:docMk/>
            <pc:sldMk cId="3463022641" sldId="352"/>
            <ac:spMk id="162" creationId="{00000000-0000-0000-0000-000000000000}"/>
          </ac:spMkLst>
        </pc:spChg>
        <pc:spChg chg="del mod">
          <ac:chgData name="Rodney Eric Williams" userId="S::rwill209@jh.edu::2f4fed71-3ac0-41d9-8fb4-08fc8126db62" providerId="AD" clId="Web-{10586883-7771-BB97-3627-8903E645C4BA}" dt="2024-01-12T16:41:32.937" v="113"/>
          <ac:spMkLst>
            <pc:docMk/>
            <pc:sldMk cId="3463022641" sldId="352"/>
            <ac:spMk id="164" creationId="{00000000-0000-0000-0000-000000000000}"/>
          </ac:spMkLst>
        </pc:spChg>
        <pc:spChg chg="mod">
          <ac:chgData name="Rodney Eric Williams" userId="S::rwill209@jh.edu::2f4fed71-3ac0-41d9-8fb4-08fc8126db62" providerId="AD" clId="Web-{10586883-7771-BB97-3627-8903E645C4BA}" dt="2024-01-12T16:41:08.796" v="111" actId="20577"/>
          <ac:spMkLst>
            <pc:docMk/>
            <pc:sldMk cId="3463022641" sldId="352"/>
            <ac:spMk id="165" creationId="{00000000-0000-0000-0000-000000000000}"/>
          </ac:spMkLst>
        </pc:spChg>
      </pc:sldChg>
      <pc:sldChg chg="del">
        <pc:chgData name="Rodney Eric Williams" userId="S::rwill209@jh.edu::2f4fed71-3ac0-41d9-8fb4-08fc8126db62" providerId="AD" clId="Web-{10586883-7771-BB97-3627-8903E645C4BA}" dt="2024-01-12T16:36:00.551" v="48"/>
        <pc:sldMkLst>
          <pc:docMk/>
          <pc:sldMk cId="1069658222" sldId="355"/>
        </pc:sldMkLst>
      </pc:sldChg>
      <pc:sldChg chg="del">
        <pc:chgData name="Rodney Eric Williams" userId="S::rwill209@jh.edu::2f4fed71-3ac0-41d9-8fb4-08fc8126db62" providerId="AD" clId="Web-{10586883-7771-BB97-3627-8903E645C4BA}" dt="2024-01-12T16:40:18.653" v="109"/>
        <pc:sldMkLst>
          <pc:docMk/>
          <pc:sldMk cId="2200780597" sldId="358"/>
        </pc:sldMkLst>
      </pc:sldChg>
    </pc:docChg>
  </pc:docChgLst>
  <pc:docChgLst>
    <pc:chgData name="Juliane Liberto" userId="S::jlibert7@jh.edu::711e1a91-b9c3-49e9-9f19-0daa4d30318c" providerId="AD" clId="Web-{EC0B500B-CACE-40A6-BF1E-86FA0E24847F}"/>
    <pc:docChg chg="addSld delSld modSld">
      <pc:chgData name="Juliane Liberto" userId="S::jlibert7@jh.edu::711e1a91-b9c3-49e9-9f19-0daa4d30318c" providerId="AD" clId="Web-{EC0B500B-CACE-40A6-BF1E-86FA0E24847F}" dt="2024-01-12T19:25:29.817" v="68" actId="20577"/>
      <pc:docMkLst>
        <pc:docMk/>
      </pc:docMkLst>
      <pc:sldChg chg="new del">
        <pc:chgData name="Juliane Liberto" userId="S::jlibert7@jh.edu::711e1a91-b9c3-49e9-9f19-0daa4d30318c" providerId="AD" clId="Web-{EC0B500B-CACE-40A6-BF1E-86FA0E24847F}" dt="2024-01-12T19:23:22.036" v="1"/>
        <pc:sldMkLst>
          <pc:docMk/>
          <pc:sldMk cId="961587509" sldId="361"/>
        </pc:sldMkLst>
      </pc:sldChg>
      <pc:sldChg chg="addSp modSp add replId">
        <pc:chgData name="Juliane Liberto" userId="S::jlibert7@jh.edu::711e1a91-b9c3-49e9-9f19-0daa4d30318c" providerId="AD" clId="Web-{EC0B500B-CACE-40A6-BF1E-86FA0E24847F}" dt="2024-01-12T19:25:29.817" v="68" actId="20577"/>
        <pc:sldMkLst>
          <pc:docMk/>
          <pc:sldMk cId="1651760114" sldId="361"/>
        </pc:sldMkLst>
        <pc:spChg chg="mod">
          <ac:chgData name="Juliane Liberto" userId="S::jlibert7@jh.edu::711e1a91-b9c3-49e9-9f19-0daa4d30318c" providerId="AD" clId="Web-{EC0B500B-CACE-40A6-BF1E-86FA0E24847F}" dt="2024-01-12T19:24:28.926" v="53" actId="14100"/>
          <ac:spMkLst>
            <pc:docMk/>
            <pc:sldMk cId="1651760114" sldId="361"/>
            <ac:spMk id="2" creationId="{1CE8AC5C-0ABD-9D66-D6DB-C02A68E0D34C}"/>
          </ac:spMkLst>
        </pc:spChg>
        <pc:spChg chg="mod">
          <ac:chgData name="Juliane Liberto" userId="S::jlibert7@jh.edu::711e1a91-b9c3-49e9-9f19-0daa4d30318c" providerId="AD" clId="Web-{EC0B500B-CACE-40A6-BF1E-86FA0E24847F}" dt="2024-01-12T19:25:29.817" v="68" actId="20577"/>
          <ac:spMkLst>
            <pc:docMk/>
            <pc:sldMk cId="1651760114" sldId="361"/>
            <ac:spMk id="3" creationId="{02038591-A78C-7459-1375-D94C85CC2E34}"/>
          </ac:spMkLst>
        </pc:spChg>
        <pc:spChg chg="add mod">
          <ac:chgData name="Juliane Liberto" userId="S::jlibert7@jh.edu::711e1a91-b9c3-49e9-9f19-0daa4d30318c" providerId="AD" clId="Web-{EC0B500B-CACE-40A6-BF1E-86FA0E24847F}" dt="2024-01-12T19:25:08.676" v="63" actId="1076"/>
          <ac:spMkLst>
            <pc:docMk/>
            <pc:sldMk cId="1651760114" sldId="361"/>
            <ac:spMk id="7" creationId="{B5C8BCA0-7F13-7E22-D42D-6CDE011E771F}"/>
          </ac:spMkLst>
        </pc:spChg>
        <pc:picChg chg="add mod">
          <ac:chgData name="Juliane Liberto" userId="S::jlibert7@jh.edu::711e1a91-b9c3-49e9-9f19-0daa4d30318c" providerId="AD" clId="Web-{EC0B500B-CACE-40A6-BF1E-86FA0E24847F}" dt="2024-01-12T19:25:00.332" v="61" actId="1076"/>
          <ac:picMkLst>
            <pc:docMk/>
            <pc:sldMk cId="1651760114" sldId="361"/>
            <ac:picMk id="4" creationId="{D44A45C8-45D7-D867-D79E-EC7E3E4301A9}"/>
          </ac:picMkLst>
        </pc:picChg>
      </pc:sldChg>
    </pc:docChg>
  </pc:docChgLst>
  <pc:docChgLst>
    <pc:chgData name="Mark Allan Co Jacob" userId="S::mjacob60@jh.edu::cfed59b1-a68d-48ce-a000-160b75babfbe" providerId="AD" clId="Web-{06564321-EBF0-4950-B6C6-F654D3AB7D42}"/>
    <pc:docChg chg="addSld modSld">
      <pc:chgData name="Mark Allan Co Jacob" userId="S::mjacob60@jh.edu::cfed59b1-a68d-48ce-a000-160b75babfbe" providerId="AD" clId="Web-{06564321-EBF0-4950-B6C6-F654D3AB7D42}" dt="2024-01-17T20:53:10.676" v="609" actId="20577"/>
      <pc:docMkLst>
        <pc:docMk/>
      </pc:docMkLst>
      <pc:sldChg chg="addSp delSp modSp add">
        <pc:chgData name="Mark Allan Co Jacob" userId="S::mjacob60@jh.edu::cfed59b1-a68d-48ce-a000-160b75babfbe" providerId="AD" clId="Web-{06564321-EBF0-4950-B6C6-F654D3AB7D42}" dt="2024-01-17T20:46:03.635" v="584" actId="20577"/>
        <pc:sldMkLst>
          <pc:docMk/>
          <pc:sldMk cId="511603118" sldId="327"/>
        </pc:sldMkLst>
        <pc:spChg chg="mod">
          <ac:chgData name="Mark Allan Co Jacob" userId="S::mjacob60@jh.edu::cfed59b1-a68d-48ce-a000-160b75babfbe" providerId="AD" clId="Web-{06564321-EBF0-4950-B6C6-F654D3AB7D42}" dt="2024-01-17T20:46:03.635" v="584" actId="20577"/>
          <ac:spMkLst>
            <pc:docMk/>
            <pc:sldMk cId="511603118" sldId="327"/>
            <ac:spMk id="4" creationId="{8AF6C529-AD8D-7F6D-BDD8-E7B916F98B21}"/>
          </ac:spMkLst>
        </pc:spChg>
        <pc:spChg chg="mod">
          <ac:chgData name="Mark Allan Co Jacob" userId="S::mjacob60@jh.edu::cfed59b1-a68d-48ce-a000-160b75babfbe" providerId="AD" clId="Web-{06564321-EBF0-4950-B6C6-F654D3AB7D42}" dt="2024-01-17T20:16:20.155" v="16" actId="20577"/>
          <ac:spMkLst>
            <pc:docMk/>
            <pc:sldMk cId="511603118" sldId="327"/>
            <ac:spMk id="14" creationId="{FF0F2B59-BA95-E755-8EA7-1CD2123B3AB9}"/>
          </ac:spMkLst>
        </pc:spChg>
        <pc:picChg chg="del">
          <ac:chgData name="Mark Allan Co Jacob" userId="S::mjacob60@jh.edu::cfed59b1-a68d-48ce-a000-160b75babfbe" providerId="AD" clId="Web-{06564321-EBF0-4950-B6C6-F654D3AB7D42}" dt="2024-01-17T20:19:29.565" v="238"/>
          <ac:picMkLst>
            <pc:docMk/>
            <pc:sldMk cId="511603118" sldId="327"/>
            <ac:picMk id="2" creationId="{CEA2D6B1-5EFD-178D-B157-497491E0BD53}"/>
          </ac:picMkLst>
        </pc:picChg>
        <pc:picChg chg="add mod modCrop">
          <ac:chgData name="Mark Allan Co Jacob" userId="S::mjacob60@jh.edu::cfed59b1-a68d-48ce-a000-160b75babfbe" providerId="AD" clId="Web-{06564321-EBF0-4950-B6C6-F654D3AB7D42}" dt="2024-01-17T20:25:59.856" v="323" actId="1076"/>
          <ac:picMkLst>
            <pc:docMk/>
            <pc:sldMk cId="511603118" sldId="327"/>
            <ac:picMk id="3" creationId="{F0514834-09E5-DD9A-B7DE-61B08820F383}"/>
          </ac:picMkLst>
        </pc:picChg>
      </pc:sldChg>
      <pc:sldChg chg="addSp modSp add replId">
        <pc:chgData name="Mark Allan Co Jacob" userId="S::mjacob60@jh.edu::cfed59b1-a68d-48ce-a000-160b75babfbe" providerId="AD" clId="Web-{06564321-EBF0-4950-B6C6-F654D3AB7D42}" dt="2024-01-17T20:53:10.676" v="609" actId="20577"/>
        <pc:sldMkLst>
          <pc:docMk/>
          <pc:sldMk cId="849628669" sldId="363"/>
        </pc:sldMkLst>
        <pc:spChg chg="mod">
          <ac:chgData name="Mark Allan Co Jacob" userId="S::mjacob60@jh.edu::cfed59b1-a68d-48ce-a000-160b75babfbe" providerId="AD" clId="Web-{06564321-EBF0-4950-B6C6-F654D3AB7D42}" dt="2024-01-17T20:53:10.676" v="609" actId="20577"/>
          <ac:spMkLst>
            <pc:docMk/>
            <pc:sldMk cId="849628669" sldId="363"/>
            <ac:spMk id="4" creationId="{38AD5115-72C6-0E62-6F68-DF1FFA2B0656}"/>
          </ac:spMkLst>
        </pc:spChg>
        <pc:spChg chg="mod">
          <ac:chgData name="Mark Allan Co Jacob" userId="S::mjacob60@jh.edu::cfed59b1-a68d-48ce-a000-160b75babfbe" providerId="AD" clId="Web-{06564321-EBF0-4950-B6C6-F654D3AB7D42}" dt="2024-01-17T20:19:41.909" v="246" actId="20577"/>
          <ac:spMkLst>
            <pc:docMk/>
            <pc:sldMk cId="849628669" sldId="363"/>
            <ac:spMk id="14" creationId="{048C186E-D7F2-0B79-2819-9F7FB6E7B197}"/>
          </ac:spMkLst>
        </pc:spChg>
        <pc:picChg chg="add mod">
          <ac:chgData name="Mark Allan Co Jacob" userId="S::mjacob60@jh.edu::cfed59b1-a68d-48ce-a000-160b75babfbe" providerId="AD" clId="Web-{06564321-EBF0-4950-B6C6-F654D3AB7D42}" dt="2024-01-17T20:28:09.140" v="352" actId="1076"/>
          <ac:picMkLst>
            <pc:docMk/>
            <pc:sldMk cId="849628669" sldId="363"/>
            <ac:picMk id="2" creationId="{3148ADFA-6404-EBA6-D58B-296FE338B67B}"/>
          </ac:picMkLst>
        </pc:picChg>
      </pc:sldChg>
    </pc:docChg>
  </pc:docChgLst>
  <pc:docChgLst>
    <pc:chgData name="Estefan Santi" userId="S::esanti1@jh.edu::759ebb3e-7998-4be2-a2b5-d2012d9e874e" providerId="AD" clId="Web-{335F1D53-79C9-4BF9-8500-5AD47902B150}"/>
    <pc:docChg chg="addSld delSld modSld">
      <pc:chgData name="Estefan Santi" userId="S::esanti1@jh.edu::759ebb3e-7998-4be2-a2b5-d2012d9e874e" providerId="AD" clId="Web-{335F1D53-79C9-4BF9-8500-5AD47902B150}" dt="2024-01-12T18:59:33.502" v="470"/>
      <pc:docMkLst>
        <pc:docMk/>
      </pc:docMkLst>
      <pc:sldChg chg="modSp addAnim">
        <pc:chgData name="Estefan Santi" userId="S::esanti1@jh.edu::759ebb3e-7998-4be2-a2b5-d2012d9e874e" providerId="AD" clId="Web-{335F1D53-79C9-4BF9-8500-5AD47902B150}" dt="2024-01-12T18:59:33.502" v="470"/>
        <pc:sldMkLst>
          <pc:docMk/>
          <pc:sldMk cId="1372139002" sldId="356"/>
        </pc:sldMkLst>
        <pc:spChg chg="mod">
          <ac:chgData name="Estefan Santi" userId="S::esanti1@jh.edu::759ebb3e-7998-4be2-a2b5-d2012d9e874e" providerId="AD" clId="Web-{335F1D53-79C9-4BF9-8500-5AD47902B150}" dt="2024-01-12T18:45:09.495" v="7" actId="20577"/>
          <ac:spMkLst>
            <pc:docMk/>
            <pc:sldMk cId="1372139002" sldId="356"/>
            <ac:spMk id="2" creationId="{BF614A6D-F34B-C4EF-98DA-2F92EE6C91F6}"/>
          </ac:spMkLst>
        </pc:spChg>
        <pc:spChg chg="mod">
          <ac:chgData name="Estefan Santi" userId="S::esanti1@jh.edu::759ebb3e-7998-4be2-a2b5-d2012d9e874e" providerId="AD" clId="Web-{335F1D53-79C9-4BF9-8500-5AD47902B150}" dt="2024-01-12T18:46:57.623" v="101" actId="20577"/>
          <ac:spMkLst>
            <pc:docMk/>
            <pc:sldMk cId="1372139002" sldId="356"/>
            <ac:spMk id="3" creationId="{EDA9A776-0DF9-DE63-C695-06C7A6FC2FE7}"/>
          </ac:spMkLst>
        </pc:spChg>
      </pc:sldChg>
      <pc:sldChg chg="modSp add replId addAnim">
        <pc:chgData name="Estefan Santi" userId="S::esanti1@jh.edu::759ebb3e-7998-4be2-a2b5-d2012d9e874e" providerId="AD" clId="Web-{335F1D53-79C9-4BF9-8500-5AD47902B150}" dt="2024-01-12T18:59:24.314" v="469"/>
        <pc:sldMkLst>
          <pc:docMk/>
          <pc:sldMk cId="542615060" sldId="360"/>
        </pc:sldMkLst>
        <pc:spChg chg="mod">
          <ac:chgData name="Estefan Santi" userId="S::esanti1@jh.edu::759ebb3e-7998-4be2-a2b5-d2012d9e874e" providerId="AD" clId="Web-{335F1D53-79C9-4BF9-8500-5AD47902B150}" dt="2024-01-12T18:47:32.045" v="137" actId="20577"/>
          <ac:spMkLst>
            <pc:docMk/>
            <pc:sldMk cId="542615060" sldId="360"/>
            <ac:spMk id="2" creationId="{4F054C7B-B5CE-DCF3-6623-0DF2506E2297}"/>
          </ac:spMkLst>
        </pc:spChg>
        <pc:spChg chg="mod">
          <ac:chgData name="Estefan Santi" userId="S::esanti1@jh.edu::759ebb3e-7998-4be2-a2b5-d2012d9e874e" providerId="AD" clId="Web-{335F1D53-79C9-4BF9-8500-5AD47902B150}" dt="2024-01-12T18:58:39.594" v="468" actId="20577"/>
          <ac:spMkLst>
            <pc:docMk/>
            <pc:sldMk cId="542615060" sldId="360"/>
            <ac:spMk id="3" creationId="{9EB963E2-B308-0FA5-6E0C-E22B458CB527}"/>
          </ac:spMkLst>
        </pc:spChg>
      </pc:sldChg>
      <pc:sldChg chg="new del">
        <pc:chgData name="Estefan Santi" userId="S::esanti1@jh.edu::759ebb3e-7998-4be2-a2b5-d2012d9e874e" providerId="AD" clId="Web-{335F1D53-79C9-4BF9-8500-5AD47902B150}" dt="2024-01-12T18:47:02.826" v="103"/>
        <pc:sldMkLst>
          <pc:docMk/>
          <pc:sldMk cId="1255743543" sldId="360"/>
        </pc:sldMkLst>
      </pc:sldChg>
    </pc:docChg>
  </pc:docChgLst>
  <pc:docChgLst>
    <pc:chgData name="Juliane Liberto" userId="S::jlibert7@jh.edu::711e1a91-b9c3-49e9-9f19-0daa4d30318c" providerId="AD" clId="Web-{85C927F2-B453-445C-AC34-B20A3B2F697B}"/>
    <pc:docChg chg="addSld modSld">
      <pc:chgData name="Juliane Liberto" userId="S::jlibert7@jh.edu::711e1a91-b9c3-49e9-9f19-0daa4d30318c" providerId="AD" clId="Web-{85C927F2-B453-445C-AC34-B20A3B2F697B}" dt="2024-01-16T22:48:45.518" v="74" actId="20577"/>
      <pc:docMkLst>
        <pc:docMk/>
      </pc:docMkLst>
      <pc:sldChg chg="addSp delSp modSp add replId">
        <pc:chgData name="Juliane Liberto" userId="S::jlibert7@jh.edu::711e1a91-b9c3-49e9-9f19-0daa4d30318c" providerId="AD" clId="Web-{85C927F2-B453-445C-AC34-B20A3B2F697B}" dt="2024-01-16T22:48:45.518" v="74" actId="20577"/>
        <pc:sldMkLst>
          <pc:docMk/>
          <pc:sldMk cId="2949205670" sldId="362"/>
        </pc:sldMkLst>
        <pc:spChg chg="mod">
          <ac:chgData name="Juliane Liberto" userId="S::jlibert7@jh.edu::711e1a91-b9c3-49e9-9f19-0daa4d30318c" providerId="AD" clId="Web-{85C927F2-B453-445C-AC34-B20A3B2F697B}" dt="2024-01-16T22:48:45.518" v="74" actId="20577"/>
          <ac:spMkLst>
            <pc:docMk/>
            <pc:sldMk cId="2949205670" sldId="362"/>
            <ac:spMk id="2" creationId="{3303FA6A-CF75-4D1E-DFDA-6CDE4B410854}"/>
          </ac:spMkLst>
        </pc:spChg>
        <pc:spChg chg="mod">
          <ac:chgData name="Juliane Liberto" userId="S::jlibert7@jh.edu::711e1a91-b9c3-49e9-9f19-0daa4d30318c" providerId="AD" clId="Web-{85C927F2-B453-445C-AC34-B20A3B2F697B}" dt="2024-01-16T22:47:01.768" v="70" actId="20577"/>
          <ac:spMkLst>
            <pc:docMk/>
            <pc:sldMk cId="2949205670" sldId="362"/>
            <ac:spMk id="3" creationId="{297D98AD-CBA0-605A-D0EF-0D0BFCD45CD1}"/>
          </ac:spMkLst>
        </pc:spChg>
        <pc:spChg chg="mod">
          <ac:chgData name="Juliane Liberto" userId="S::jlibert7@jh.edu::711e1a91-b9c3-49e9-9f19-0daa4d30318c" providerId="AD" clId="Web-{85C927F2-B453-445C-AC34-B20A3B2F697B}" dt="2024-01-16T22:45:41.440" v="41" actId="1076"/>
          <ac:spMkLst>
            <pc:docMk/>
            <pc:sldMk cId="2949205670" sldId="362"/>
            <ac:spMk id="7" creationId="{B8BF43DC-8A41-67D1-CB26-840D1C56A3DF}"/>
          </ac:spMkLst>
        </pc:spChg>
        <pc:spChg chg="add mod">
          <ac:chgData name="Juliane Liberto" userId="S::jlibert7@jh.edu::711e1a91-b9c3-49e9-9f19-0daa4d30318c" providerId="AD" clId="Web-{85C927F2-B453-445C-AC34-B20A3B2F697B}" dt="2024-01-16T22:45:41.440" v="42" actId="1076"/>
          <ac:spMkLst>
            <pc:docMk/>
            <pc:sldMk cId="2949205670" sldId="362"/>
            <ac:spMk id="9" creationId="{1C7BAAE0-EE90-93FD-E817-CA11FCCEC5C2}"/>
          </ac:spMkLst>
        </pc:spChg>
        <pc:spChg chg="add mod">
          <ac:chgData name="Juliane Liberto" userId="S::jlibert7@jh.edu::711e1a91-b9c3-49e9-9f19-0daa4d30318c" providerId="AD" clId="Web-{85C927F2-B453-445C-AC34-B20A3B2F697B}" dt="2024-01-16T22:46:20.706" v="53"/>
          <ac:spMkLst>
            <pc:docMk/>
            <pc:sldMk cId="2949205670" sldId="362"/>
            <ac:spMk id="10" creationId="{3933711E-7026-AEC3-7103-DB22978E97F3}"/>
          </ac:spMkLst>
        </pc:spChg>
        <pc:spChg chg="add del">
          <ac:chgData name="Juliane Liberto" userId="S::jlibert7@jh.edu::711e1a91-b9c3-49e9-9f19-0daa4d30318c" providerId="AD" clId="Web-{85C927F2-B453-445C-AC34-B20A3B2F697B}" dt="2024-01-16T22:46:16.299" v="52"/>
          <ac:spMkLst>
            <pc:docMk/>
            <pc:sldMk cId="2949205670" sldId="362"/>
            <ac:spMk id="11" creationId="{BF0925CA-B919-DA0F-68A6-D01825A38631}"/>
          </ac:spMkLst>
        </pc:spChg>
        <pc:spChg chg="add mod">
          <ac:chgData name="Juliane Liberto" userId="S::jlibert7@jh.edu::711e1a91-b9c3-49e9-9f19-0daa4d30318c" providerId="AD" clId="Web-{85C927F2-B453-445C-AC34-B20A3B2F697B}" dt="2024-01-16T22:46:32.862" v="56" actId="14100"/>
          <ac:spMkLst>
            <pc:docMk/>
            <pc:sldMk cId="2949205670" sldId="362"/>
            <ac:spMk id="12" creationId="{C3786DCD-9FE7-E245-BA0E-B2E61CA0A852}"/>
          </ac:spMkLst>
        </pc:spChg>
        <pc:spChg chg="add mod">
          <ac:chgData name="Juliane Liberto" userId="S::jlibert7@jh.edu::711e1a91-b9c3-49e9-9f19-0daa4d30318c" providerId="AD" clId="Web-{85C927F2-B453-445C-AC34-B20A3B2F697B}" dt="2024-01-16T22:46:46.862" v="63" actId="14100"/>
          <ac:spMkLst>
            <pc:docMk/>
            <pc:sldMk cId="2949205670" sldId="362"/>
            <ac:spMk id="13" creationId="{B50CCAB7-FE23-7310-3014-ABB8170AF231}"/>
          </ac:spMkLst>
        </pc:spChg>
        <pc:picChg chg="del">
          <ac:chgData name="Juliane Liberto" userId="S::jlibert7@jh.edu::711e1a91-b9c3-49e9-9f19-0daa4d30318c" providerId="AD" clId="Web-{85C927F2-B453-445C-AC34-B20A3B2F697B}" dt="2024-01-16T22:43:58.752" v="5"/>
          <ac:picMkLst>
            <pc:docMk/>
            <pc:sldMk cId="2949205670" sldId="362"/>
            <ac:picMk id="4" creationId="{FC630B24-ADC4-C0B1-D6AC-9747ADA32D5D}"/>
          </ac:picMkLst>
        </pc:picChg>
        <pc:picChg chg="add mod ord">
          <ac:chgData name="Juliane Liberto" userId="S::jlibert7@jh.edu::711e1a91-b9c3-49e9-9f19-0daa4d30318c" providerId="AD" clId="Web-{85C927F2-B453-445C-AC34-B20A3B2F697B}" dt="2024-01-16T22:45:41.440" v="40" actId="1076"/>
          <ac:picMkLst>
            <pc:docMk/>
            <pc:sldMk cId="2949205670" sldId="362"/>
            <ac:picMk id="6" creationId="{68577468-41AC-5E79-5990-5EB50EDF0964}"/>
          </ac:picMkLst>
        </pc:picChg>
        <pc:picChg chg="add del mod">
          <ac:chgData name="Juliane Liberto" userId="S::jlibert7@jh.edu::711e1a91-b9c3-49e9-9f19-0daa4d30318c" providerId="AD" clId="Web-{85C927F2-B453-445C-AC34-B20A3B2F697B}" dt="2024-01-16T22:44:29.690" v="15"/>
          <ac:picMkLst>
            <pc:docMk/>
            <pc:sldMk cId="2949205670" sldId="362"/>
            <ac:picMk id="8" creationId="{7FD57C1E-D9F8-F8E8-2ECA-033639508F63}"/>
          </ac:picMkLst>
        </pc:picChg>
      </pc:sldChg>
    </pc:docChg>
  </pc:docChgLst>
  <pc:docChgLst>
    <pc:chgData name="Nirvani Jairam" userId="S::njairam1@jh.edu::715b0218-d974-4254-b875-f72a490970ff" providerId="AD" clId="Web-{FF577C33-1CE5-446A-9FE8-EE73E0041DB8}"/>
    <pc:docChg chg="modSld">
      <pc:chgData name="Nirvani Jairam" userId="S::njairam1@jh.edu::715b0218-d974-4254-b875-f72a490970ff" providerId="AD" clId="Web-{FF577C33-1CE5-446A-9FE8-EE73E0041DB8}" dt="2024-01-17T18:58:38.808" v="27" actId="20577"/>
      <pc:docMkLst>
        <pc:docMk/>
      </pc:docMkLst>
      <pc:sldChg chg="modSp">
        <pc:chgData name="Nirvani Jairam" userId="S::njairam1@jh.edu::715b0218-d974-4254-b875-f72a490970ff" providerId="AD" clId="Web-{FF577C33-1CE5-446A-9FE8-EE73E0041DB8}" dt="2024-01-17T18:58:38.808" v="27" actId="20577"/>
        <pc:sldMkLst>
          <pc:docMk/>
          <pc:sldMk cId="3463022641" sldId="352"/>
        </pc:sldMkLst>
        <pc:spChg chg="mod">
          <ac:chgData name="Nirvani Jairam" userId="S::njairam1@jh.edu::715b0218-d974-4254-b875-f72a490970ff" providerId="AD" clId="Web-{FF577C33-1CE5-446A-9FE8-EE73E0041DB8}" dt="2024-01-17T18:53:26.697" v="1" actId="20577"/>
          <ac:spMkLst>
            <pc:docMk/>
            <pc:sldMk cId="3463022641" sldId="352"/>
            <ac:spMk id="2" creationId="{CE3EE237-CE41-C3BD-89CC-CE238D3CDFDB}"/>
          </ac:spMkLst>
        </pc:spChg>
        <pc:spChg chg="mod">
          <ac:chgData name="Nirvani Jairam" userId="S::njairam1@jh.edu::715b0218-d974-4254-b875-f72a490970ff" providerId="AD" clId="Web-{FF577C33-1CE5-446A-9FE8-EE73E0041DB8}" dt="2024-01-17T18:54:24.919" v="5" actId="20577"/>
          <ac:spMkLst>
            <pc:docMk/>
            <pc:sldMk cId="3463022641" sldId="352"/>
            <ac:spMk id="156" creationId="{00000000-0000-0000-0000-000000000000}"/>
          </ac:spMkLst>
        </pc:spChg>
        <pc:spChg chg="mod">
          <ac:chgData name="Nirvani Jairam" userId="S::njairam1@jh.edu::715b0218-d974-4254-b875-f72a490970ff" providerId="AD" clId="Web-{FF577C33-1CE5-446A-9FE8-EE73E0041DB8}" dt="2024-01-17T18:58:38.808" v="27" actId="20577"/>
          <ac:spMkLst>
            <pc:docMk/>
            <pc:sldMk cId="3463022641" sldId="352"/>
            <ac:spMk id="159" creationId="{00000000-0000-0000-0000-000000000000}"/>
          </ac:spMkLst>
        </pc:spChg>
        <pc:spChg chg="mod">
          <ac:chgData name="Nirvani Jairam" userId="S::njairam1@jh.edu::715b0218-d974-4254-b875-f72a490970ff" providerId="AD" clId="Web-{FF577C33-1CE5-446A-9FE8-EE73E0041DB8}" dt="2024-01-17T18:54:42.138" v="13" actId="20577"/>
          <ac:spMkLst>
            <pc:docMk/>
            <pc:sldMk cId="3463022641" sldId="352"/>
            <ac:spMk id="162" creationId="{00000000-0000-0000-0000-000000000000}"/>
          </ac:spMkLst>
        </pc:spChg>
        <pc:spChg chg="mod">
          <ac:chgData name="Nirvani Jairam" userId="S::njairam1@jh.edu::715b0218-d974-4254-b875-f72a490970ff" providerId="AD" clId="Web-{FF577C33-1CE5-446A-9FE8-EE73E0041DB8}" dt="2024-01-17T18:54:36.279" v="7" actId="20577"/>
          <ac:spMkLst>
            <pc:docMk/>
            <pc:sldMk cId="3463022641" sldId="352"/>
            <ac:spMk id="163" creationId="{00000000-0000-0000-0000-000000000000}"/>
          </ac:spMkLst>
        </pc:spChg>
        <pc:spChg chg="mod">
          <ac:chgData name="Nirvani Jairam" userId="S::njairam1@jh.edu::715b0218-d974-4254-b875-f72a490970ff" providerId="AD" clId="Web-{FF577C33-1CE5-446A-9FE8-EE73E0041DB8}" dt="2024-01-17T18:54:40.935" v="9" actId="20577"/>
          <ac:spMkLst>
            <pc:docMk/>
            <pc:sldMk cId="3463022641" sldId="352"/>
            <ac:spMk id="165" creationId="{00000000-0000-0000-0000-000000000000}"/>
          </ac:spMkLst>
        </pc:spChg>
      </pc:sldChg>
    </pc:docChg>
  </pc:docChgLst>
  <pc:docChgLst>
    <pc:chgData name="Juliane Liberto" userId="S::jlibert7@jh.edu::711e1a91-b9c3-49e9-9f19-0daa4d30318c" providerId="AD" clId="Web-{51665BCC-187E-44EB-B19D-1A8216DE7B87}"/>
    <pc:docChg chg="modSld">
      <pc:chgData name="Juliane Liberto" userId="S::jlibert7@jh.edu::711e1a91-b9c3-49e9-9f19-0daa4d30318c" providerId="AD" clId="Web-{51665BCC-187E-44EB-B19D-1A8216DE7B87}" dt="2024-01-16T17:22:21.634" v="0" actId="1076"/>
      <pc:docMkLst>
        <pc:docMk/>
      </pc:docMkLst>
      <pc:sldChg chg="modSp">
        <pc:chgData name="Juliane Liberto" userId="S::jlibert7@jh.edu::711e1a91-b9c3-49e9-9f19-0daa4d30318c" providerId="AD" clId="Web-{51665BCC-187E-44EB-B19D-1A8216DE7B87}" dt="2024-01-16T17:22:21.634" v="0" actId="1076"/>
        <pc:sldMkLst>
          <pc:docMk/>
          <pc:sldMk cId="1651760114" sldId="361"/>
        </pc:sldMkLst>
        <pc:spChg chg="mod">
          <ac:chgData name="Juliane Liberto" userId="S::jlibert7@jh.edu::711e1a91-b9c3-49e9-9f19-0daa4d30318c" providerId="AD" clId="Web-{51665BCC-187E-44EB-B19D-1A8216DE7B87}" dt="2024-01-16T17:22:21.634" v="0" actId="1076"/>
          <ac:spMkLst>
            <pc:docMk/>
            <pc:sldMk cId="1651760114" sldId="361"/>
            <ac:spMk id="7" creationId="{B5C8BCA0-7F13-7E22-D42D-6CDE011E771F}"/>
          </ac:spMkLst>
        </pc:spChg>
      </pc:sldChg>
    </pc:docChg>
  </pc:docChgLst>
  <pc:docChgLst>
    <pc:chgData name="Edna A. Ferreira" userId="S::eferrei3@jh.edu::0e5ae3a1-1d8e-4287-827d-9050797fe4d3" providerId="AD" clId="Web-{85CD4AE1-252F-406C-BD8D-1F7F3BD9045B}"/>
    <pc:docChg chg="modSld">
      <pc:chgData name="Edna A. Ferreira" userId="S::eferrei3@jh.edu::0e5ae3a1-1d8e-4287-827d-9050797fe4d3" providerId="AD" clId="Web-{85CD4AE1-252F-406C-BD8D-1F7F3BD9045B}" dt="2024-01-16T16:18:59.933" v="7" actId="1076"/>
      <pc:docMkLst>
        <pc:docMk/>
      </pc:docMkLst>
      <pc:sldChg chg="addSp delSp modSp">
        <pc:chgData name="Edna A. Ferreira" userId="S::eferrei3@jh.edu::0e5ae3a1-1d8e-4287-827d-9050797fe4d3" providerId="AD" clId="Web-{85CD4AE1-252F-406C-BD8D-1F7F3BD9045B}" dt="2024-01-16T16:18:53.730" v="4" actId="1076"/>
        <pc:sldMkLst>
          <pc:docMk/>
          <pc:sldMk cId="0" sldId="256"/>
        </pc:sldMkLst>
        <pc:picChg chg="add mod">
          <ac:chgData name="Edna A. Ferreira" userId="S::eferrei3@jh.edu::0e5ae3a1-1d8e-4287-827d-9050797fe4d3" providerId="AD" clId="Web-{85CD4AE1-252F-406C-BD8D-1F7F3BD9045B}" dt="2024-01-16T16:18:53.730" v="4" actId="1076"/>
          <ac:picMkLst>
            <pc:docMk/>
            <pc:sldMk cId="0" sldId="256"/>
            <ac:picMk id="2" creationId="{E5A0C7DA-1A9C-004C-1439-19A3490F6615}"/>
          </ac:picMkLst>
        </pc:picChg>
        <pc:picChg chg="del">
          <ac:chgData name="Edna A. Ferreira" userId="S::eferrei3@jh.edu::0e5ae3a1-1d8e-4287-827d-9050797fe4d3" providerId="AD" clId="Web-{85CD4AE1-252F-406C-BD8D-1F7F3BD9045B}" dt="2024-01-16T16:18:36.917" v="0"/>
          <ac:picMkLst>
            <pc:docMk/>
            <pc:sldMk cId="0" sldId="256"/>
            <ac:picMk id="5" creationId="{78FC4696-1960-2C5F-E03E-82746AABEE18}"/>
          </ac:picMkLst>
        </pc:picChg>
      </pc:sldChg>
      <pc:sldChg chg="addSp delSp modSp">
        <pc:chgData name="Edna A. Ferreira" userId="S::eferrei3@jh.edu::0e5ae3a1-1d8e-4287-827d-9050797fe4d3" providerId="AD" clId="Web-{85CD4AE1-252F-406C-BD8D-1F7F3BD9045B}" dt="2024-01-16T16:18:59.933" v="7" actId="1076"/>
        <pc:sldMkLst>
          <pc:docMk/>
          <pc:sldMk cId="302689290" sldId="354"/>
        </pc:sldMkLst>
        <pc:picChg chg="del">
          <ac:chgData name="Edna A. Ferreira" userId="S::eferrei3@jh.edu::0e5ae3a1-1d8e-4287-827d-9050797fe4d3" providerId="AD" clId="Web-{85CD4AE1-252F-406C-BD8D-1F7F3BD9045B}" dt="2024-01-16T16:18:39.214" v="1"/>
          <ac:picMkLst>
            <pc:docMk/>
            <pc:sldMk cId="302689290" sldId="354"/>
            <ac:picMk id="3" creationId="{73DB211F-E5E3-09F6-E416-E6582F170F92}"/>
          </ac:picMkLst>
        </pc:picChg>
        <pc:picChg chg="add mod">
          <ac:chgData name="Edna A. Ferreira" userId="S::eferrei3@jh.edu::0e5ae3a1-1d8e-4287-827d-9050797fe4d3" providerId="AD" clId="Web-{85CD4AE1-252F-406C-BD8D-1F7F3BD9045B}" dt="2024-01-16T16:18:59.933" v="7" actId="1076"/>
          <ac:picMkLst>
            <pc:docMk/>
            <pc:sldMk cId="302689290" sldId="354"/>
            <ac:picMk id="4" creationId="{8236FFD4-20E4-B463-6927-7487980AD0F1}"/>
          </ac:picMkLst>
        </pc:picChg>
      </pc:sldChg>
    </pc:docChg>
  </pc:docChgLst>
  <pc:docChgLst>
    <pc:chgData name="Juliane Liberto" userId="S::jlibert7@jh.edu::711e1a91-b9c3-49e9-9f19-0daa4d30318c" providerId="AD" clId="Web-{2DF65628-1C11-C80C-E409-4384D60A7005}"/>
    <pc:docChg chg="modSld">
      <pc:chgData name="Juliane Liberto" userId="S::jlibert7@jh.edu::711e1a91-b9c3-49e9-9f19-0daa4d30318c" providerId="AD" clId="Web-{2DF65628-1C11-C80C-E409-4384D60A7005}" dt="2024-01-16T18:02:18.588" v="38" actId="20577"/>
      <pc:docMkLst>
        <pc:docMk/>
      </pc:docMkLst>
      <pc:sldChg chg="modSp">
        <pc:chgData name="Juliane Liberto" userId="S::jlibert7@jh.edu::711e1a91-b9c3-49e9-9f19-0daa4d30318c" providerId="AD" clId="Web-{2DF65628-1C11-C80C-E409-4384D60A7005}" dt="2024-01-16T18:02:18.588" v="38" actId="20577"/>
        <pc:sldMkLst>
          <pc:docMk/>
          <pc:sldMk cId="3089793511" sldId="359"/>
        </pc:sldMkLst>
        <pc:spChg chg="mod">
          <ac:chgData name="Juliane Liberto" userId="S::jlibert7@jh.edu::711e1a91-b9c3-49e9-9f19-0daa4d30318c" providerId="AD" clId="Web-{2DF65628-1C11-C80C-E409-4384D60A7005}" dt="2024-01-16T18:02:18.588" v="38" actId="20577"/>
          <ac:spMkLst>
            <pc:docMk/>
            <pc:sldMk cId="3089793511" sldId="359"/>
            <ac:spMk id="4" creationId="{6138F1E4-B235-2C39-C805-E456D29D2B5B}"/>
          </ac:spMkLst>
        </pc:spChg>
      </pc:sldChg>
    </pc:docChg>
  </pc:docChgLst>
  <pc:docChgLst>
    <pc:chgData name="Estefan Santi" userId="S::esanti1@jh.edu::759ebb3e-7998-4be2-a2b5-d2012d9e874e" providerId="AD" clId="Web-{24777341-978D-45F5-BC18-01172CA484FA}"/>
    <pc:docChg chg="modSld sldOrd">
      <pc:chgData name="Estefan Santi" userId="S::esanti1@jh.edu::759ebb3e-7998-4be2-a2b5-d2012d9e874e" providerId="AD" clId="Web-{24777341-978D-45F5-BC18-01172CA484FA}" dt="2024-01-12T19:30:40.153" v="5"/>
      <pc:docMkLst>
        <pc:docMk/>
      </pc:docMkLst>
      <pc:sldChg chg="modSp">
        <pc:chgData name="Estefan Santi" userId="S::esanti1@jh.edu::759ebb3e-7998-4be2-a2b5-d2012d9e874e" providerId="AD" clId="Web-{24777341-978D-45F5-BC18-01172CA484FA}" dt="2024-01-12T19:30:38.575" v="4" actId="20577"/>
        <pc:sldMkLst>
          <pc:docMk/>
          <pc:sldMk cId="542615060" sldId="360"/>
        </pc:sldMkLst>
        <pc:spChg chg="mod">
          <ac:chgData name="Estefan Santi" userId="S::esanti1@jh.edu::759ebb3e-7998-4be2-a2b5-d2012d9e874e" providerId="AD" clId="Web-{24777341-978D-45F5-BC18-01172CA484FA}" dt="2024-01-12T19:30:38.575" v="4" actId="20577"/>
          <ac:spMkLst>
            <pc:docMk/>
            <pc:sldMk cId="542615060" sldId="360"/>
            <ac:spMk id="2" creationId="{4F054C7B-B5CE-DCF3-6623-0DF2506E2297}"/>
          </ac:spMkLst>
        </pc:spChg>
      </pc:sldChg>
      <pc:sldChg chg="modSp ord">
        <pc:chgData name="Estefan Santi" userId="S::esanti1@jh.edu::759ebb3e-7998-4be2-a2b5-d2012d9e874e" providerId="AD" clId="Web-{24777341-978D-45F5-BC18-01172CA484FA}" dt="2024-01-12T19:30:40.153" v="5"/>
        <pc:sldMkLst>
          <pc:docMk/>
          <pc:sldMk cId="1651760114" sldId="361"/>
        </pc:sldMkLst>
        <pc:picChg chg="mod">
          <ac:chgData name="Estefan Santi" userId="S::esanti1@jh.edu::759ebb3e-7998-4be2-a2b5-d2012d9e874e" providerId="AD" clId="Web-{24777341-978D-45F5-BC18-01172CA484FA}" dt="2024-01-12T19:30:25.966" v="0" actId="1076"/>
          <ac:picMkLst>
            <pc:docMk/>
            <pc:sldMk cId="1651760114" sldId="361"/>
            <ac:picMk id="4" creationId="{D44A45C8-45D7-D867-D79E-EC7E3E4301A9}"/>
          </ac:picMkLst>
        </pc:picChg>
      </pc:sldChg>
    </pc:docChg>
  </pc:docChgLst>
  <pc:docChgLst>
    <pc:chgData name="Juliane Liberto" userId="S::jlibert7@jh.edu::711e1a91-b9c3-49e9-9f19-0daa4d30318c" providerId="AD" clId="Web-{112F9982-B611-405A-88AA-0643C5332147}"/>
    <pc:docChg chg="addSld delSld modSld">
      <pc:chgData name="Juliane Liberto" userId="S::jlibert7@jh.edu::711e1a91-b9c3-49e9-9f19-0daa4d30318c" providerId="AD" clId="Web-{112F9982-B611-405A-88AA-0643C5332147}" dt="2024-01-12T18:43:12.783" v="369" actId="20577"/>
      <pc:docMkLst>
        <pc:docMk/>
      </pc:docMkLst>
      <pc:sldChg chg="addSp delSp modSp add replId">
        <pc:chgData name="Juliane Liberto" userId="S::jlibert7@jh.edu::711e1a91-b9c3-49e9-9f19-0daa4d30318c" providerId="AD" clId="Web-{112F9982-B611-405A-88AA-0643C5332147}" dt="2024-01-12T18:15:44.988" v="70" actId="1076"/>
        <pc:sldMkLst>
          <pc:docMk/>
          <pc:sldMk cId="751130298" sldId="358"/>
        </pc:sldMkLst>
        <pc:spChg chg="add del mod">
          <ac:chgData name="Juliane Liberto" userId="S::jlibert7@jh.edu::711e1a91-b9c3-49e9-9f19-0daa4d30318c" providerId="AD" clId="Web-{112F9982-B611-405A-88AA-0643C5332147}" dt="2024-01-12T18:05:31.690" v="12"/>
          <ac:spMkLst>
            <pc:docMk/>
            <pc:sldMk cId="751130298" sldId="358"/>
            <ac:spMk id="3" creationId="{1BF7D060-C6EE-524E-5E73-17FCC9440FC9}"/>
          </ac:spMkLst>
        </pc:spChg>
        <pc:spChg chg="add del mod">
          <ac:chgData name="Juliane Liberto" userId="S::jlibert7@jh.edu::711e1a91-b9c3-49e9-9f19-0daa4d30318c" providerId="AD" clId="Web-{112F9982-B611-405A-88AA-0643C5332147}" dt="2024-01-12T18:05:39.221" v="13"/>
          <ac:spMkLst>
            <pc:docMk/>
            <pc:sldMk cId="751130298" sldId="358"/>
            <ac:spMk id="5" creationId="{692FCBED-2133-C595-A866-901B0E8F9521}"/>
          </ac:spMkLst>
        </pc:spChg>
        <pc:spChg chg="add mod">
          <ac:chgData name="Juliane Liberto" userId="S::jlibert7@jh.edu::711e1a91-b9c3-49e9-9f19-0daa4d30318c" providerId="AD" clId="Web-{112F9982-B611-405A-88AA-0643C5332147}" dt="2024-01-12T18:15:44.988" v="70" actId="1076"/>
          <ac:spMkLst>
            <pc:docMk/>
            <pc:sldMk cId="751130298" sldId="358"/>
            <ac:spMk id="10" creationId="{29D81CAC-2C51-84CB-4A35-5013DB1A43C7}"/>
          </ac:spMkLst>
        </pc:spChg>
        <pc:spChg chg="mod">
          <ac:chgData name="Juliane Liberto" userId="S::jlibert7@jh.edu::711e1a91-b9c3-49e9-9f19-0daa4d30318c" providerId="AD" clId="Web-{112F9982-B611-405A-88AA-0643C5332147}" dt="2024-01-12T18:07:35.647" v="44" actId="1076"/>
          <ac:spMkLst>
            <pc:docMk/>
            <pc:sldMk cId="751130298" sldId="358"/>
            <ac:spMk id="122" creationId="{9CACD164-90A9-9B90-7B47-CDB09C4A4F42}"/>
          </ac:spMkLst>
        </pc:spChg>
        <pc:spChg chg="del mod">
          <ac:chgData name="Juliane Liberto" userId="S::jlibert7@jh.edu::711e1a91-b9c3-49e9-9f19-0daa4d30318c" providerId="AD" clId="Web-{112F9982-B611-405A-88AA-0643C5332147}" dt="2024-01-12T18:04:43.407" v="5"/>
          <ac:spMkLst>
            <pc:docMk/>
            <pc:sldMk cId="751130298" sldId="358"/>
            <ac:spMk id="123" creationId="{5567CA95-BA9E-AE17-900C-42FF23346C30}"/>
          </ac:spMkLst>
        </pc:spChg>
        <pc:picChg chg="add mod">
          <ac:chgData name="Juliane Liberto" userId="S::jlibert7@jh.edu::711e1a91-b9c3-49e9-9f19-0daa4d30318c" providerId="AD" clId="Web-{112F9982-B611-405A-88AA-0643C5332147}" dt="2024-01-12T18:15:44.910" v="69" actId="1076"/>
          <ac:picMkLst>
            <pc:docMk/>
            <pc:sldMk cId="751130298" sldId="358"/>
            <ac:picMk id="6" creationId="{E3A5C323-900A-B45E-6188-23AD7864CBD8}"/>
          </ac:picMkLst>
        </pc:picChg>
        <pc:picChg chg="add mod">
          <ac:chgData name="Juliane Liberto" userId="S::jlibert7@jh.edu::711e1a91-b9c3-49e9-9f19-0daa4d30318c" providerId="AD" clId="Web-{112F9982-B611-405A-88AA-0643C5332147}" dt="2024-01-12T18:06:49.036" v="24" actId="1076"/>
          <ac:picMkLst>
            <pc:docMk/>
            <pc:sldMk cId="751130298" sldId="358"/>
            <ac:picMk id="7" creationId="{3BB592F1-264A-E43B-BC4D-413436EABA50}"/>
          </ac:picMkLst>
        </pc:picChg>
        <pc:picChg chg="add mod">
          <ac:chgData name="Juliane Liberto" userId="S::jlibert7@jh.edu::711e1a91-b9c3-49e9-9f19-0daa4d30318c" providerId="AD" clId="Web-{112F9982-B611-405A-88AA-0643C5332147}" dt="2024-01-12T18:15:36.660" v="67" actId="1076"/>
          <ac:picMkLst>
            <pc:docMk/>
            <pc:sldMk cId="751130298" sldId="358"/>
            <ac:picMk id="8" creationId="{5E9E44F6-5B0F-45FC-3A69-D8C3A6729DB8}"/>
          </ac:picMkLst>
        </pc:picChg>
        <pc:picChg chg="add mod">
          <ac:chgData name="Juliane Liberto" userId="S::jlibert7@jh.edu::711e1a91-b9c3-49e9-9f19-0daa4d30318c" providerId="AD" clId="Web-{112F9982-B611-405A-88AA-0643C5332147}" dt="2024-01-12T18:15:35.425" v="66" actId="1076"/>
          <ac:picMkLst>
            <pc:docMk/>
            <pc:sldMk cId="751130298" sldId="358"/>
            <ac:picMk id="9" creationId="{191A4694-8744-F67D-15C5-3DB9DD736413}"/>
          </ac:picMkLst>
        </pc:picChg>
      </pc:sldChg>
      <pc:sldChg chg="new del">
        <pc:chgData name="Juliane Liberto" userId="S::jlibert7@jh.edu::711e1a91-b9c3-49e9-9f19-0daa4d30318c" providerId="AD" clId="Web-{112F9982-B611-405A-88AA-0643C5332147}" dt="2024-01-12T18:28:31.196" v="72"/>
        <pc:sldMkLst>
          <pc:docMk/>
          <pc:sldMk cId="2708781310" sldId="359"/>
        </pc:sldMkLst>
      </pc:sldChg>
      <pc:sldChg chg="addSp delSp modSp add replId">
        <pc:chgData name="Juliane Liberto" userId="S::jlibert7@jh.edu::711e1a91-b9c3-49e9-9f19-0daa4d30318c" providerId="AD" clId="Web-{112F9982-B611-405A-88AA-0643C5332147}" dt="2024-01-12T18:43:12.783" v="369" actId="20577"/>
        <pc:sldMkLst>
          <pc:docMk/>
          <pc:sldMk cId="3089793511" sldId="359"/>
        </pc:sldMkLst>
        <pc:spChg chg="add mod">
          <ac:chgData name="Juliane Liberto" userId="S::jlibert7@jh.edu::711e1a91-b9c3-49e9-9f19-0daa4d30318c" providerId="AD" clId="Web-{112F9982-B611-405A-88AA-0643C5332147}" dt="2024-01-12T18:43:12.783" v="369" actId="20577"/>
          <ac:spMkLst>
            <pc:docMk/>
            <pc:sldMk cId="3089793511" sldId="359"/>
            <ac:spMk id="3" creationId="{C0ED1832-1F5C-B915-0FA1-EE7B4288B952}"/>
          </ac:spMkLst>
        </pc:spChg>
        <pc:spChg chg="del">
          <ac:chgData name="Juliane Liberto" userId="S::jlibert7@jh.edu::711e1a91-b9c3-49e9-9f19-0daa4d30318c" providerId="AD" clId="Web-{112F9982-B611-405A-88AA-0643C5332147}" dt="2024-01-12T18:28:37.415" v="76"/>
          <ac:spMkLst>
            <pc:docMk/>
            <pc:sldMk cId="3089793511" sldId="359"/>
            <ac:spMk id="10" creationId="{93FAA06D-C2A1-0EA1-1AB3-BC035B4EF646}"/>
          </ac:spMkLst>
        </pc:spChg>
        <pc:spChg chg="mod">
          <ac:chgData name="Juliane Liberto" userId="S::jlibert7@jh.edu::711e1a91-b9c3-49e9-9f19-0daa4d30318c" providerId="AD" clId="Web-{112F9982-B611-405A-88AA-0643C5332147}" dt="2024-01-12T18:29:08.228" v="90" actId="20577"/>
          <ac:spMkLst>
            <pc:docMk/>
            <pc:sldMk cId="3089793511" sldId="359"/>
            <ac:spMk id="122" creationId="{E506185B-3375-0EFD-E3C7-3F795ADF4932}"/>
          </ac:spMkLst>
        </pc:spChg>
        <pc:picChg chg="del">
          <ac:chgData name="Juliane Liberto" userId="S::jlibert7@jh.edu::711e1a91-b9c3-49e9-9f19-0daa4d30318c" providerId="AD" clId="Web-{112F9982-B611-405A-88AA-0643C5332147}" dt="2024-01-12T18:28:35.665" v="74"/>
          <ac:picMkLst>
            <pc:docMk/>
            <pc:sldMk cId="3089793511" sldId="359"/>
            <ac:picMk id="6" creationId="{E134F008-7408-00BA-BFC6-7B7CAA6FD1C2}"/>
          </ac:picMkLst>
        </pc:picChg>
        <pc:picChg chg="del">
          <ac:chgData name="Juliane Liberto" userId="S::jlibert7@jh.edu::711e1a91-b9c3-49e9-9f19-0daa4d30318c" providerId="AD" clId="Web-{112F9982-B611-405A-88AA-0643C5332147}" dt="2024-01-12T18:28:38.540" v="77"/>
          <ac:picMkLst>
            <pc:docMk/>
            <pc:sldMk cId="3089793511" sldId="359"/>
            <ac:picMk id="7" creationId="{6B667169-F9C6-F2D0-0F0E-D9F6DE59D6DB}"/>
          </ac:picMkLst>
        </pc:picChg>
        <pc:picChg chg="del">
          <ac:chgData name="Juliane Liberto" userId="S::jlibert7@jh.edu::711e1a91-b9c3-49e9-9f19-0daa4d30318c" providerId="AD" clId="Web-{112F9982-B611-405A-88AA-0643C5332147}" dt="2024-01-12T18:28:36.634" v="75"/>
          <ac:picMkLst>
            <pc:docMk/>
            <pc:sldMk cId="3089793511" sldId="359"/>
            <ac:picMk id="8" creationId="{67D43640-C270-476A-2714-743D74E28B04}"/>
          </ac:picMkLst>
        </pc:picChg>
        <pc:picChg chg="del">
          <ac:chgData name="Juliane Liberto" userId="S::jlibert7@jh.edu::711e1a91-b9c3-49e9-9f19-0daa4d30318c" providerId="AD" clId="Web-{112F9982-B611-405A-88AA-0643C5332147}" dt="2024-01-12T18:28:39.368" v="78"/>
          <ac:picMkLst>
            <pc:docMk/>
            <pc:sldMk cId="3089793511" sldId="359"/>
            <ac:picMk id="9" creationId="{5CC36299-AB02-B751-3BC6-8626F7B46A7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16d24f84c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216d24f84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6896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16d24f84c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216d24f84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60299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16d24f84c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216d24f84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29283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771F97E9-4739-FE46-0C07-DD7769378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16d24f84c5_0_0:notes">
            <a:extLst>
              <a:ext uri="{FF2B5EF4-FFF2-40B4-BE49-F238E27FC236}">
                <a16:creationId xmlns:a16="http://schemas.microsoft.com/office/drawing/2014/main" id="{5EC8E99C-39BE-DA79-7FD6-A41D19FAA4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216d24f84c5_0_0:notes">
            <a:extLst>
              <a:ext uri="{FF2B5EF4-FFF2-40B4-BE49-F238E27FC236}">
                <a16:creationId xmlns:a16="http://schemas.microsoft.com/office/drawing/2014/main" id="{EEDC8C92-77A0-9408-E2B6-AF60166A37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19241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1899B43C-5293-1D3B-093C-837757051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16d24f84c5_0_0:notes">
            <a:extLst>
              <a:ext uri="{FF2B5EF4-FFF2-40B4-BE49-F238E27FC236}">
                <a16:creationId xmlns:a16="http://schemas.microsoft.com/office/drawing/2014/main" id="{A50C63DA-D59B-63E3-46B7-5E8AF3CC57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216d24f84c5_0_0:notes">
            <a:extLst>
              <a:ext uri="{FF2B5EF4-FFF2-40B4-BE49-F238E27FC236}">
                <a16:creationId xmlns:a16="http://schemas.microsoft.com/office/drawing/2014/main" id="{E6211136-3D34-0AA5-29C5-4930338061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25214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16d24f84c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216d24f84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17337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16d24f84c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216d24f84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4357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52691d809a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g252691d809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64a1a796d4_3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October and November</a:t>
            </a:r>
            <a:endParaRPr/>
          </a:p>
        </p:txBody>
      </p:sp>
      <p:sp>
        <p:nvSpPr>
          <p:cNvPr id="106" name="Google Shape;106;g164a1a796d4_3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64a1a796d4_3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October and November</a:t>
            </a:r>
            <a:endParaRPr/>
          </a:p>
        </p:txBody>
      </p:sp>
      <p:sp>
        <p:nvSpPr>
          <p:cNvPr id="106" name="Google Shape;106;g164a1a796d4_3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93183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16d24f84c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216d24f84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16d24f84c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216d24f84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65940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076c70877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g2076c7087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520d8bda6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2520d8bda6c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g2520d8bda6c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16d24f84c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216d24f84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802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18ae70b1e3_0_65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g118ae70b1e3_0_65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g118ae70b1e3_0_65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13607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g118ae70b1e3_0_6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jhu.campusgroups.com/GSA/gsa-travel-award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abine@jhu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jhu.campusgroups.com/gsa/hom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janelia.org/news/reading-the-mouse-mind-from-its-face-new-tool-decodes-neural-activity-using-facial-movements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title"/>
          </p:nvPr>
        </p:nvSpPr>
        <p:spPr>
          <a:xfrm>
            <a:off x="835025" y="4388147"/>
            <a:ext cx="10515600" cy="99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6000"/>
              <a:buFont typeface="Arial"/>
              <a:buNone/>
            </a:pPr>
            <a:r>
              <a:rPr lang="en-US">
                <a:solidFill>
                  <a:srgbClr val="1F3864"/>
                </a:solidFill>
              </a:rPr>
              <a:t>GSA General Body Meeting</a:t>
            </a:r>
            <a:endParaRPr>
              <a:solidFill>
                <a:srgbClr val="1F3864"/>
              </a:solidFill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body" idx="1"/>
          </p:nvPr>
        </p:nvSpPr>
        <p:spPr>
          <a:xfrm>
            <a:off x="832814" y="5554063"/>
            <a:ext cx="10515600" cy="772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>
              <a:spcBef>
                <a:spcPts val="0"/>
              </a:spcBef>
              <a:buClr>
                <a:srgbClr val="7F7F7F"/>
              </a:buClr>
              <a:buSzPts val="3200"/>
            </a:pPr>
            <a:r>
              <a:rPr lang="en-US" sz="3200">
                <a:solidFill>
                  <a:srgbClr val="7F7F7F"/>
                </a:solidFill>
              </a:rPr>
              <a:t>January 17th, 2024</a:t>
            </a:r>
            <a:endParaRPr/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758" y="-217672"/>
            <a:ext cx="5595818" cy="52619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344939-8863-0E09-F931-75EE4321D4B4}"/>
              </a:ext>
            </a:extLst>
          </p:cNvPr>
          <p:cNvSpPr txBox="1"/>
          <p:nvPr/>
        </p:nvSpPr>
        <p:spPr>
          <a:xfrm>
            <a:off x="10832756" y="298621"/>
            <a:ext cx="120478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Sign In!</a:t>
            </a:r>
          </a:p>
          <a:p>
            <a:endParaRPr lang="en-US" sz="2000" b="1"/>
          </a:p>
        </p:txBody>
      </p:sp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3CA7A14B-E694-DE19-EBF4-4B749E68316D}"/>
              </a:ext>
            </a:extLst>
          </p:cNvPr>
          <p:cNvCxnSpPr/>
          <p:nvPr/>
        </p:nvCxnSpPr>
        <p:spPr>
          <a:xfrm flipH="1">
            <a:off x="10912247" y="787943"/>
            <a:ext cx="523788" cy="1515074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E5A0C7DA-1A9C-004C-1439-19A3490F6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060" y="302179"/>
            <a:ext cx="41148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16d24f84c5_0_0"/>
          <p:cNvSpPr txBox="1">
            <a:spLocks noGrp="1"/>
          </p:cNvSpPr>
          <p:nvPr>
            <p:ph type="title"/>
          </p:nvPr>
        </p:nvSpPr>
        <p:spPr>
          <a:xfrm>
            <a:off x="1195719" y="289989"/>
            <a:ext cx="924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Arial"/>
              <a:buNone/>
            </a:pPr>
            <a:r>
              <a:rPr lang="en-US" b="1">
                <a:solidFill>
                  <a:srgbClr val="1F3864"/>
                </a:solidFill>
              </a:rPr>
              <a:t>Officer Announcements</a:t>
            </a:r>
            <a:endParaRPr/>
          </a:p>
        </p:txBody>
      </p:sp>
      <p:sp>
        <p:nvSpPr>
          <p:cNvPr id="123" name="Google Shape;123;g216d24f84c5_0_0"/>
          <p:cNvSpPr txBox="1">
            <a:spLocks noGrp="1"/>
          </p:cNvSpPr>
          <p:nvPr>
            <p:ph type="body" idx="1"/>
          </p:nvPr>
        </p:nvSpPr>
        <p:spPr>
          <a:xfrm>
            <a:off x="2104850" y="1814925"/>
            <a:ext cx="9797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b="1">
                <a:latin typeface="+mn-lt"/>
              </a:rPr>
              <a:t>  </a:t>
            </a:r>
            <a:r>
              <a:rPr lang="en-US" sz="2200">
                <a:solidFill>
                  <a:schemeClr val="tx1"/>
                </a:solidFill>
                <a:latin typeface="+mn-lt"/>
              </a:rPr>
              <a:t>President (Rodney)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President Elect (Scarlett)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Administration (</a:t>
            </a:r>
            <a:r>
              <a:rPr lang="en-US" sz="2200" err="1">
                <a:solidFill>
                  <a:schemeClr val="tx1"/>
                </a:solidFill>
                <a:latin typeface="+mn-lt"/>
              </a:rPr>
              <a:t>Nirvani</a:t>
            </a:r>
            <a:r>
              <a:rPr lang="en-US" sz="2200">
                <a:solidFill>
                  <a:schemeClr val="tx1"/>
                </a:solidFill>
                <a:latin typeface="+mn-lt"/>
              </a:rPr>
              <a:t>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</a:t>
            </a:r>
            <a:r>
              <a:rPr lang="en-US" sz="2200" b="1">
                <a:solidFill>
                  <a:schemeClr val="tx1"/>
                </a:solidFill>
                <a:latin typeface="+mn-lt"/>
              </a:rPr>
              <a:t>Director of  Diversity, Inclusion, and Outreach (Ashley)</a:t>
            </a:r>
            <a:endParaRPr sz="2200" b="1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Finance (Estefan) </a:t>
            </a:r>
          </a:p>
          <a:p>
            <a:pPr marL="228600" indent="-190500">
              <a:spcBef>
                <a:spcPts val="0"/>
              </a:spcBef>
              <a:buSzPts val="2200"/>
              <a:buFont typeface="Arial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Social and Community Affairs (Mark)</a:t>
            </a:r>
          </a:p>
          <a:p>
            <a:pPr marL="228600" indent="-190500">
              <a:spcBef>
                <a:spcPts val="0"/>
              </a:spcBef>
              <a:buSzPts val="2200"/>
              <a:buFont typeface="Arial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Media and Public Relations (Juliane)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Student Involvement and Student Groups (Edna)</a:t>
            </a: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</a:t>
            </a:r>
            <a:r>
              <a:rPr lang="en-US" sz="2200" b="0" i="0">
                <a:solidFill>
                  <a:schemeClr val="tx1"/>
                </a:solidFill>
                <a:effectLst/>
                <a:latin typeface="+mn-lt"/>
              </a:rPr>
              <a:t>Director of Policy &amp; Strategic Initiatives (Nick)</a:t>
            </a:r>
          </a:p>
          <a:p>
            <a:pPr marL="114300" indent="0">
              <a:buNone/>
            </a:pPr>
            <a:br>
              <a:rPr lang="en-US" sz="1600"/>
            </a:b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2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60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24" name="Google Shape;124;g216d24f84c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104849" cy="2104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6704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16d24f84c5_0_0"/>
          <p:cNvSpPr txBox="1">
            <a:spLocks noGrp="1"/>
          </p:cNvSpPr>
          <p:nvPr>
            <p:ph type="title"/>
          </p:nvPr>
        </p:nvSpPr>
        <p:spPr>
          <a:xfrm>
            <a:off x="1195719" y="289989"/>
            <a:ext cx="924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Arial"/>
              <a:buNone/>
            </a:pPr>
            <a:r>
              <a:rPr lang="en-US" b="1">
                <a:solidFill>
                  <a:srgbClr val="1F3864"/>
                </a:solidFill>
              </a:rPr>
              <a:t>Officer Announcements</a:t>
            </a:r>
            <a:endParaRPr/>
          </a:p>
        </p:txBody>
      </p:sp>
      <p:sp>
        <p:nvSpPr>
          <p:cNvPr id="123" name="Google Shape;123;g216d24f84c5_0_0"/>
          <p:cNvSpPr txBox="1">
            <a:spLocks noGrp="1"/>
          </p:cNvSpPr>
          <p:nvPr>
            <p:ph type="body" idx="1"/>
          </p:nvPr>
        </p:nvSpPr>
        <p:spPr>
          <a:xfrm>
            <a:off x="2104850" y="1814925"/>
            <a:ext cx="9797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b="1">
                <a:latin typeface="+mn-lt"/>
              </a:rPr>
              <a:t>  </a:t>
            </a:r>
            <a:r>
              <a:rPr lang="en-US" sz="2200">
                <a:solidFill>
                  <a:schemeClr val="tx1"/>
                </a:solidFill>
                <a:latin typeface="+mn-lt"/>
              </a:rPr>
              <a:t>President (Rodney)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President Elect (Scarlett)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Administration (</a:t>
            </a:r>
            <a:r>
              <a:rPr lang="en-US" sz="2200" err="1">
                <a:solidFill>
                  <a:schemeClr val="tx1"/>
                </a:solidFill>
                <a:latin typeface="+mn-lt"/>
              </a:rPr>
              <a:t>Nirvani</a:t>
            </a:r>
            <a:r>
              <a:rPr lang="en-US" sz="2200">
                <a:solidFill>
                  <a:schemeClr val="tx1"/>
                </a:solidFill>
                <a:latin typeface="+mn-lt"/>
              </a:rPr>
              <a:t>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 Diversity, Inclusion, and Outreach (Ashley)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</a:t>
            </a:r>
            <a:r>
              <a:rPr lang="en-US" sz="2200" b="1">
                <a:solidFill>
                  <a:schemeClr val="tx1"/>
                </a:solidFill>
                <a:latin typeface="+mn-lt"/>
              </a:rPr>
              <a:t>Director of Finance (Estefan) </a:t>
            </a:r>
          </a:p>
          <a:p>
            <a:pPr marL="228600" indent="-190500">
              <a:spcBef>
                <a:spcPts val="0"/>
              </a:spcBef>
              <a:buSzPts val="2200"/>
              <a:buFont typeface="Arial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Social and Community Affairs (Mark)</a:t>
            </a:r>
          </a:p>
          <a:p>
            <a:pPr marL="228600" indent="-190500">
              <a:spcBef>
                <a:spcPts val="0"/>
              </a:spcBef>
              <a:buSzPts val="2200"/>
              <a:buFont typeface="Arial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Media and Public Relations (Juliane)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Student Involvement and Student Groups (Edna)</a:t>
            </a: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</a:t>
            </a:r>
            <a:r>
              <a:rPr lang="en-US" sz="2200" b="0" i="0">
                <a:solidFill>
                  <a:schemeClr val="tx1"/>
                </a:solidFill>
                <a:effectLst/>
                <a:latin typeface="+mn-lt"/>
              </a:rPr>
              <a:t>Director of Policy &amp; Strategic Initiatives (Nick)</a:t>
            </a:r>
          </a:p>
          <a:p>
            <a:pPr marL="114300" indent="0">
              <a:buNone/>
            </a:pPr>
            <a:br>
              <a:rPr lang="en-US" sz="1600"/>
            </a:b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2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60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24" name="Google Shape;124;g216d24f84c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104849" cy="2104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423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14A6D-F34B-C4EF-98DA-2F92EE6C9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963" y="365125"/>
            <a:ext cx="9254837" cy="1339417"/>
          </a:xfrm>
        </p:spPr>
        <p:txBody>
          <a:bodyPr/>
          <a:lstStyle/>
          <a:p>
            <a:r>
              <a:rPr lang="en-US" b="1">
                <a:solidFill>
                  <a:srgbClr val="1E3864"/>
                </a:solidFill>
              </a:rPr>
              <a:t>Travel Awards have come and gone...for now.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9A776-0DF9-DE63-C695-06C7A6FC2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06361"/>
            <a:ext cx="10515600" cy="4070602"/>
          </a:xfrm>
        </p:spPr>
        <p:txBody>
          <a:bodyPr>
            <a:normAutofit lnSpcReduction="10000"/>
          </a:bodyPr>
          <a:lstStyle/>
          <a:p>
            <a:r>
              <a:rPr lang="en-US"/>
              <a:t>We (Finance Committee) had finished receiving this period's round of applications, and we are currently deciding the winners.</a:t>
            </a:r>
            <a:br>
              <a:rPr lang="en-US"/>
            </a:br>
            <a:endParaRPr lang="en-US"/>
          </a:p>
          <a:p>
            <a:r>
              <a:rPr lang="en-US"/>
              <a:t>The next Travel Awards period will be for April 1st and will extend up to June 30th. </a:t>
            </a:r>
            <a:br>
              <a:rPr lang="en-US"/>
            </a:br>
            <a:endParaRPr lang="en-US"/>
          </a:p>
          <a:p>
            <a:r>
              <a:rPr lang="en-US"/>
              <a:t>Link to website is </a:t>
            </a:r>
            <a:r>
              <a:rPr lang="en-US">
                <a:hlinkClick r:id="rId2"/>
              </a:rPr>
              <a:t>here</a:t>
            </a:r>
            <a:r>
              <a:rPr lang="en-US"/>
              <a:t> </a:t>
            </a:r>
            <a:br>
              <a:rPr lang="en-US"/>
            </a:br>
            <a:endParaRPr lang="en-US"/>
          </a:p>
          <a:p>
            <a:r>
              <a:rPr lang="en-US"/>
              <a:t>Questions?</a:t>
            </a:r>
          </a:p>
        </p:txBody>
      </p:sp>
      <p:pic>
        <p:nvPicPr>
          <p:cNvPr id="5" name="Google Shape;124;g216d24f84c5_0_0" descr="A blue and yellow graduation cap&#10;&#10;Description automatically generated">
            <a:extLst>
              <a:ext uri="{FF2B5EF4-FFF2-40B4-BE49-F238E27FC236}">
                <a16:creationId xmlns:a16="http://schemas.microsoft.com/office/drawing/2014/main" id="{163724B6-0963-0D5D-2D32-ADD44FF598A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104849" cy="2104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213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A0EA0-F53A-62C2-278A-6598C8D63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8AC5C-0ABD-9D66-D6DB-C02A68E0D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524" y="365125"/>
            <a:ext cx="9888410" cy="1356540"/>
          </a:xfrm>
        </p:spPr>
        <p:txBody>
          <a:bodyPr/>
          <a:lstStyle/>
          <a:p>
            <a:r>
              <a:rPr lang="en-US" b="1">
                <a:solidFill>
                  <a:srgbClr val="1E3864"/>
                </a:solidFill>
              </a:rPr>
              <a:t>2023 W2 Tax Forms now available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38591-A78C-7459-1375-D94C85CC2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06361"/>
            <a:ext cx="10515600" cy="4070602"/>
          </a:xfrm>
        </p:spPr>
        <p:txBody>
          <a:bodyPr>
            <a:normAutofit/>
          </a:bodyPr>
          <a:lstStyle/>
          <a:p>
            <a:r>
              <a:rPr lang="en-US"/>
              <a:t>If you signed up for electronic W2 delivery, they are available on </a:t>
            </a:r>
            <a:r>
              <a:rPr lang="en-US" b="1"/>
              <a:t>ESS</a:t>
            </a:r>
            <a:r>
              <a:rPr lang="en-US"/>
              <a:t> starting from 1/11/2024 </a:t>
            </a:r>
          </a:p>
        </p:txBody>
      </p:sp>
      <p:pic>
        <p:nvPicPr>
          <p:cNvPr id="5" name="Google Shape;124;g216d24f84c5_0_0" descr="A blue and yellow graduation cap&#10;&#10;Description automatically generated">
            <a:extLst>
              <a:ext uri="{FF2B5EF4-FFF2-40B4-BE49-F238E27FC236}">
                <a16:creationId xmlns:a16="http://schemas.microsoft.com/office/drawing/2014/main" id="{85D98F82-92F2-7EE7-A5B3-BA309A416E2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104849" cy="2104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44A45C8-45D7-D867-D79E-EC7E3E430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03" y="3109382"/>
            <a:ext cx="10301845" cy="36984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C8BCA0-7F13-7E22-D42D-6CDE011E771F}"/>
              </a:ext>
            </a:extLst>
          </p:cNvPr>
          <p:cNvSpPr/>
          <p:nvPr/>
        </p:nvSpPr>
        <p:spPr>
          <a:xfrm>
            <a:off x="4494165" y="3498660"/>
            <a:ext cx="910441" cy="207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6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0E7CA-B555-8609-9573-44F630CB4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68577468-41AC-5E79-5990-5EB50EDF0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394" y="2643005"/>
            <a:ext cx="7868294" cy="37638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03FA6A-CF75-4D1E-DFDA-6CDE4B410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524" y="365125"/>
            <a:ext cx="9888410" cy="1356540"/>
          </a:xfrm>
          <a:solidFill>
            <a:schemeClr val="bg1"/>
          </a:solidFill>
        </p:spPr>
        <p:txBody>
          <a:bodyPr/>
          <a:lstStyle/>
          <a:p>
            <a:r>
              <a:rPr lang="en-US" b="1">
                <a:solidFill>
                  <a:srgbClr val="1E3864"/>
                </a:solidFill>
              </a:rPr>
              <a:t>2023 1098T Tax Forms </a:t>
            </a:r>
            <a:r>
              <a:rPr lang="en-US" b="1">
                <a:solidFill>
                  <a:srgbClr val="FF0000"/>
                </a:solidFill>
              </a:rPr>
              <a:t>not yet available...but...</a:t>
            </a:r>
            <a:r>
              <a:rPr lang="en-US" b="1">
                <a:solidFill>
                  <a:srgbClr val="1E3864"/>
                </a:solidFill>
              </a:rPr>
              <a:t>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D98AD-CBA0-605A-D0EF-0D0BFCD45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06361"/>
            <a:ext cx="10515600" cy="4070602"/>
          </a:xfrm>
        </p:spPr>
        <p:txBody>
          <a:bodyPr>
            <a:normAutofit/>
          </a:bodyPr>
          <a:lstStyle/>
          <a:p>
            <a:r>
              <a:rPr lang="en-US"/>
              <a:t>Coming soon! Can be found on </a:t>
            </a:r>
            <a:r>
              <a:rPr lang="en-US" b="1"/>
              <a:t>SIS</a:t>
            </a:r>
            <a:r>
              <a:rPr lang="en-US"/>
              <a:t> when available</a:t>
            </a:r>
          </a:p>
        </p:txBody>
      </p:sp>
      <p:pic>
        <p:nvPicPr>
          <p:cNvPr id="5" name="Google Shape;124;g216d24f84c5_0_0" descr="A blue and yellow graduation cap&#10;&#10;Description automatically generated">
            <a:extLst>
              <a:ext uri="{FF2B5EF4-FFF2-40B4-BE49-F238E27FC236}">
                <a16:creationId xmlns:a16="http://schemas.microsoft.com/office/drawing/2014/main" id="{1F700851-3556-9C2D-4D18-998D97F3459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104849" cy="21048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BF43DC-8A41-67D1-CB26-840D1C56A3DF}"/>
              </a:ext>
            </a:extLst>
          </p:cNvPr>
          <p:cNvSpPr/>
          <p:nvPr/>
        </p:nvSpPr>
        <p:spPr>
          <a:xfrm>
            <a:off x="2062615" y="3729828"/>
            <a:ext cx="910441" cy="4304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BAAE0-EE90-93FD-E817-CA11FCCEC5C2}"/>
              </a:ext>
            </a:extLst>
          </p:cNvPr>
          <p:cNvSpPr/>
          <p:nvPr/>
        </p:nvSpPr>
        <p:spPr>
          <a:xfrm>
            <a:off x="7199693" y="3687019"/>
            <a:ext cx="910441" cy="139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33711E-7026-AEC3-7103-DB22978E97F3}"/>
              </a:ext>
            </a:extLst>
          </p:cNvPr>
          <p:cNvSpPr/>
          <p:nvPr/>
        </p:nvSpPr>
        <p:spPr>
          <a:xfrm>
            <a:off x="3740727" y="3464411"/>
            <a:ext cx="910441" cy="130762"/>
          </a:xfrm>
          <a:prstGeom prst="rect">
            <a:avLst/>
          </a:prstGeom>
          <a:solidFill>
            <a:schemeClr val="bg1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786DCD-9FE7-E245-BA0E-B2E61CA0A852}"/>
              </a:ext>
            </a:extLst>
          </p:cNvPr>
          <p:cNvSpPr/>
          <p:nvPr/>
        </p:nvSpPr>
        <p:spPr>
          <a:xfrm>
            <a:off x="3201333" y="5348006"/>
            <a:ext cx="6638283" cy="944132"/>
          </a:xfrm>
          <a:prstGeom prst="rect">
            <a:avLst/>
          </a:prstGeom>
          <a:solidFill>
            <a:schemeClr val="bg1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CCAB7-FE23-7310-3014-ABB8170AF231}"/>
              </a:ext>
            </a:extLst>
          </p:cNvPr>
          <p:cNvSpPr/>
          <p:nvPr/>
        </p:nvSpPr>
        <p:spPr>
          <a:xfrm>
            <a:off x="9023354" y="2668162"/>
            <a:ext cx="876194" cy="242066"/>
          </a:xfrm>
          <a:prstGeom prst="rect">
            <a:avLst/>
          </a:prstGeom>
          <a:solidFill>
            <a:schemeClr val="bg1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0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7EA32-F27E-811C-D2D7-FD419FEB6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54C7B-B5CE-DCF3-6623-0DF2506E2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963" y="365125"/>
            <a:ext cx="9254837" cy="1339417"/>
          </a:xfrm>
        </p:spPr>
        <p:txBody>
          <a:bodyPr/>
          <a:lstStyle/>
          <a:p>
            <a:r>
              <a:rPr lang="en-US" b="1">
                <a:solidFill>
                  <a:srgbClr val="1E3864"/>
                </a:solidFill>
              </a:rPr>
              <a:t>Welch Library Advertisement!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963E2-B308-0FA5-6E0C-E22B458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06361"/>
            <a:ext cx="10515600" cy="4070602"/>
          </a:xfrm>
        </p:spPr>
        <p:txBody>
          <a:bodyPr>
            <a:normAutofit lnSpcReduction="10000"/>
          </a:bodyPr>
          <a:lstStyle/>
          <a:p>
            <a:r>
              <a:rPr lang="en-US"/>
              <a:t>I am helping the Welch library better develop its communications with the SOM student body. </a:t>
            </a:r>
            <a:br>
              <a:rPr lang="en-US"/>
            </a:br>
            <a:endParaRPr lang="en-US"/>
          </a:p>
          <a:p>
            <a:r>
              <a:rPr lang="en-US"/>
              <a:t>We have plans in store for doing this</a:t>
            </a:r>
            <a:br>
              <a:rPr lang="en-US"/>
            </a:br>
            <a:endParaRPr lang="en-US"/>
          </a:p>
          <a:p>
            <a:r>
              <a:rPr lang="en-US"/>
              <a:t>I am also gathering potential ideas and thoughts from everyone.</a:t>
            </a:r>
            <a:br>
              <a:rPr lang="en-US"/>
            </a:br>
            <a:endParaRPr lang="en-US"/>
          </a:p>
          <a:p>
            <a:r>
              <a:rPr lang="en-US"/>
              <a:t>Have some ideas/want to voice some opinions? </a:t>
            </a:r>
            <a:br>
              <a:rPr lang="en-US"/>
            </a:br>
            <a:r>
              <a:rPr lang="en-US"/>
              <a:t>Please contact me at my student email: esanti1@jhmi.edu</a:t>
            </a:r>
          </a:p>
        </p:txBody>
      </p:sp>
      <p:pic>
        <p:nvPicPr>
          <p:cNvPr id="5" name="Google Shape;124;g216d24f84c5_0_0" descr="A blue and yellow graduation cap&#10;&#10;Description automatically generated">
            <a:extLst>
              <a:ext uri="{FF2B5EF4-FFF2-40B4-BE49-F238E27FC236}">
                <a16:creationId xmlns:a16="http://schemas.microsoft.com/office/drawing/2014/main" id="{D04A2252-24D9-8216-E060-7521964191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104849" cy="2104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261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16d24f84c5_0_0"/>
          <p:cNvSpPr txBox="1">
            <a:spLocks noGrp="1"/>
          </p:cNvSpPr>
          <p:nvPr>
            <p:ph type="title"/>
          </p:nvPr>
        </p:nvSpPr>
        <p:spPr>
          <a:xfrm>
            <a:off x="1195719" y="289989"/>
            <a:ext cx="924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Arial"/>
              <a:buNone/>
            </a:pPr>
            <a:r>
              <a:rPr lang="en-US" b="1">
                <a:solidFill>
                  <a:srgbClr val="1F3864"/>
                </a:solidFill>
              </a:rPr>
              <a:t>Officer Announcements</a:t>
            </a:r>
            <a:endParaRPr/>
          </a:p>
        </p:txBody>
      </p:sp>
      <p:sp>
        <p:nvSpPr>
          <p:cNvPr id="123" name="Google Shape;123;g216d24f84c5_0_0"/>
          <p:cNvSpPr txBox="1">
            <a:spLocks noGrp="1"/>
          </p:cNvSpPr>
          <p:nvPr>
            <p:ph type="body" idx="1"/>
          </p:nvPr>
        </p:nvSpPr>
        <p:spPr>
          <a:xfrm>
            <a:off x="2104850" y="1814925"/>
            <a:ext cx="9797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b="1">
                <a:latin typeface="+mn-lt"/>
              </a:rPr>
              <a:t>  </a:t>
            </a:r>
            <a:r>
              <a:rPr lang="en-US" sz="2200">
                <a:solidFill>
                  <a:schemeClr val="tx1"/>
                </a:solidFill>
                <a:latin typeface="+mn-lt"/>
              </a:rPr>
              <a:t>President (Rodney)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President Elect (Scarlett)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Administration (</a:t>
            </a:r>
            <a:r>
              <a:rPr lang="en-US" sz="2200" err="1">
                <a:solidFill>
                  <a:schemeClr val="tx1"/>
                </a:solidFill>
                <a:latin typeface="+mn-lt"/>
              </a:rPr>
              <a:t>Nirvani</a:t>
            </a:r>
            <a:r>
              <a:rPr lang="en-US" sz="2200">
                <a:solidFill>
                  <a:schemeClr val="tx1"/>
                </a:solidFill>
                <a:latin typeface="+mn-lt"/>
              </a:rPr>
              <a:t>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 Diversity, Inclusion, and Outreach (Ashley)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Finance (Estefan) </a:t>
            </a:r>
          </a:p>
          <a:p>
            <a:pPr marL="228600" indent="-190500">
              <a:spcBef>
                <a:spcPts val="0"/>
              </a:spcBef>
              <a:buSzPts val="2200"/>
              <a:buFont typeface="Arial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</a:t>
            </a:r>
            <a:r>
              <a:rPr lang="en-US" sz="2200" b="1">
                <a:solidFill>
                  <a:schemeClr val="tx1"/>
                </a:solidFill>
                <a:latin typeface="+mn-lt"/>
              </a:rPr>
              <a:t>Director of Social and Community Affairs (Mark)</a:t>
            </a:r>
          </a:p>
          <a:p>
            <a:pPr marL="228600" indent="-190500">
              <a:spcBef>
                <a:spcPts val="0"/>
              </a:spcBef>
              <a:buSzPts val="2200"/>
              <a:buFont typeface="Arial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Media and Public Relations (Juliane)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Student Involvement and Student Groups (Edna)</a:t>
            </a: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</a:t>
            </a:r>
            <a:r>
              <a:rPr lang="en-US" sz="2200" b="0" i="0">
                <a:solidFill>
                  <a:schemeClr val="tx1"/>
                </a:solidFill>
                <a:effectLst/>
                <a:latin typeface="+mn-lt"/>
              </a:rPr>
              <a:t>Director of Policy &amp; Strategic Initiatives (Nick)</a:t>
            </a:r>
          </a:p>
          <a:p>
            <a:pPr marL="114300" indent="0">
              <a:buNone/>
            </a:pPr>
            <a:br>
              <a:rPr lang="en-US" sz="1600"/>
            </a:b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2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60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24" name="Google Shape;124;g216d24f84c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104849" cy="2104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0598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24;g216d24f84c5_0_0" descr="A blue and yellow graduation cap&#10;&#10;Description automatically generated">
            <a:extLst>
              <a:ext uri="{FF2B5EF4-FFF2-40B4-BE49-F238E27FC236}">
                <a16:creationId xmlns:a16="http://schemas.microsoft.com/office/drawing/2014/main" id="{4BF120E5-DAC7-3960-F774-8B76DCDFFD8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104849" cy="210487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2;g216d24f84c5_0_0">
            <a:extLst>
              <a:ext uri="{FF2B5EF4-FFF2-40B4-BE49-F238E27FC236}">
                <a16:creationId xmlns:a16="http://schemas.microsoft.com/office/drawing/2014/main" id="{FF0F2B59-BA95-E755-8EA7-1CD2123B3AB9}"/>
              </a:ext>
            </a:extLst>
          </p:cNvPr>
          <p:cNvSpPr txBox="1">
            <a:spLocks/>
          </p:cNvSpPr>
          <p:nvPr/>
        </p:nvSpPr>
        <p:spPr>
          <a:xfrm>
            <a:off x="1750890" y="398846"/>
            <a:ext cx="924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b="1">
                <a:solidFill>
                  <a:srgbClr val="1F3864"/>
                </a:solidFill>
              </a:rPr>
              <a:t>Spring Formal Announcement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6C529-AD8D-7F6D-BDD8-E7B916F98B21}"/>
              </a:ext>
            </a:extLst>
          </p:cNvPr>
          <p:cNvSpPr txBox="1"/>
          <p:nvPr/>
        </p:nvSpPr>
        <p:spPr>
          <a:xfrm>
            <a:off x="5140283" y="1906625"/>
            <a:ext cx="6986167" cy="52424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800">
                <a:solidFill>
                  <a:schemeClr val="accent6">
                    <a:lumMod val="50000"/>
                  </a:schemeClr>
                </a:solidFill>
              </a:rPr>
              <a:t>Plan ahead and get excited!</a:t>
            </a:r>
            <a:r>
              <a:rPr lang="en-US" sz="2800">
                <a:solidFill>
                  <a:srgbClr val="7030A0"/>
                </a:solidFill>
              </a:rPr>
              <a:t> </a:t>
            </a:r>
            <a:endParaRPr lang="en-US"/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har char="•"/>
            </a:pPr>
            <a:r>
              <a:rPr lang="en-US" sz="2400" b="1"/>
              <a:t>Will occur in the month of April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har char="•"/>
            </a:pPr>
            <a:r>
              <a:rPr lang="en-US" sz="2400"/>
              <a:t>Limited ticket availability on </a:t>
            </a:r>
            <a:r>
              <a:rPr lang="en-US" sz="2400" err="1"/>
              <a:t>HopkinsGroup</a:t>
            </a:r>
            <a:endParaRPr lang="en-US" sz="2400"/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har char="•"/>
            </a:pPr>
            <a:r>
              <a:rPr lang="en-US" sz="2400"/>
              <a:t>Ticket sales date and venue to be announced at a later date! </a:t>
            </a:r>
            <a:r>
              <a:rPr lang="en-US" sz="1050"/>
              <a:t>whoa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har char="•"/>
            </a:pPr>
            <a:r>
              <a:rPr lang="en-US" sz="2400"/>
              <a:t>GSA-exclusive event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har char="•"/>
            </a:pPr>
            <a:r>
              <a:rPr lang="en-US" sz="2400"/>
              <a:t>Allowed to bring one (1) additional guest (can be non-Hopkins affiliated)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har char="•"/>
            </a:pPr>
            <a:r>
              <a:rPr lang="en-US" sz="2400"/>
              <a:t>Volunteer sign-ups to be posted soon!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har char="•"/>
            </a:pPr>
            <a:endParaRPr lang="en-US" sz="2400"/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har char="•"/>
            </a:pPr>
            <a:endParaRPr lang="en-US" sz="2400"/>
          </a:p>
        </p:txBody>
      </p:sp>
      <p:pic>
        <p:nvPicPr>
          <p:cNvPr id="3" name="Picture 2" descr="Coming Soon Photos, Download The BEST Free Coming Soon Stock ...">
            <a:extLst>
              <a:ext uri="{FF2B5EF4-FFF2-40B4-BE49-F238E27FC236}">
                <a16:creationId xmlns:a16="http://schemas.microsoft.com/office/drawing/2014/main" id="{F0514834-09E5-DD9A-B7DE-61B08820F3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01" b="-397"/>
          <a:stretch/>
        </p:blipFill>
        <p:spPr>
          <a:xfrm>
            <a:off x="346402" y="2179066"/>
            <a:ext cx="4356021" cy="33330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1603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6AC25-7636-C716-B995-7CC931AB2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24;g216d24f84c5_0_0" descr="A blue and yellow graduation cap&#10;&#10;Description automatically generated">
            <a:extLst>
              <a:ext uri="{FF2B5EF4-FFF2-40B4-BE49-F238E27FC236}">
                <a16:creationId xmlns:a16="http://schemas.microsoft.com/office/drawing/2014/main" id="{4AE02403-FCC8-F626-D254-54FCBF5DCEC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104849" cy="210487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2;g216d24f84c5_0_0">
            <a:extLst>
              <a:ext uri="{FF2B5EF4-FFF2-40B4-BE49-F238E27FC236}">
                <a16:creationId xmlns:a16="http://schemas.microsoft.com/office/drawing/2014/main" id="{048C186E-D7F2-0B79-2819-9F7FB6E7B197}"/>
              </a:ext>
            </a:extLst>
          </p:cNvPr>
          <p:cNvSpPr txBox="1">
            <a:spLocks/>
          </p:cNvSpPr>
          <p:nvPr/>
        </p:nvSpPr>
        <p:spPr>
          <a:xfrm>
            <a:off x="1750890" y="398846"/>
            <a:ext cx="924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b="1">
                <a:solidFill>
                  <a:srgbClr val="1F3864"/>
                </a:solidFill>
              </a:rPr>
              <a:t>Valentines Cupid Social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AD5115-72C6-0E62-6F68-DF1FFA2B0656}"/>
              </a:ext>
            </a:extLst>
          </p:cNvPr>
          <p:cNvSpPr txBox="1"/>
          <p:nvPr/>
        </p:nvSpPr>
        <p:spPr>
          <a:xfrm>
            <a:off x="5140283" y="1906625"/>
            <a:ext cx="6986167" cy="58631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800">
                <a:solidFill>
                  <a:srgbClr val="7030A0"/>
                </a:solidFill>
              </a:rPr>
              <a:t>Is that up dog in the air?</a:t>
            </a:r>
          </a:p>
          <a:p>
            <a:pPr marL="457200" indent="-457200">
              <a:spcBef>
                <a:spcPts val="500"/>
              </a:spcBef>
              <a:spcAft>
                <a:spcPts val="500"/>
              </a:spcAft>
              <a:buChar char="•"/>
            </a:pPr>
            <a:r>
              <a:rPr lang="en-US" sz="2800">
                <a:solidFill>
                  <a:schemeClr val="tx1"/>
                </a:solidFill>
              </a:rPr>
              <a:t>February 14th, 2024 | Wednesday</a:t>
            </a:r>
          </a:p>
          <a:p>
            <a:pPr marL="457200" indent="-457200">
              <a:spcBef>
                <a:spcPts val="500"/>
              </a:spcBef>
              <a:spcAft>
                <a:spcPts val="500"/>
              </a:spcAft>
              <a:buChar char="•"/>
            </a:pPr>
            <a:r>
              <a:rPr lang="en-US" sz="2800">
                <a:solidFill>
                  <a:schemeClr val="tx1"/>
                </a:solidFill>
              </a:rPr>
              <a:t>12:00 PM – 1:00 PM</a:t>
            </a:r>
          </a:p>
          <a:p>
            <a:pPr marL="457200" indent="-457200">
              <a:spcBef>
                <a:spcPts val="500"/>
              </a:spcBef>
              <a:spcAft>
                <a:spcPts val="500"/>
              </a:spcAft>
              <a:buChar char="•"/>
            </a:pPr>
            <a:r>
              <a:rPr lang="en-US" sz="2800">
                <a:solidFill>
                  <a:schemeClr val="tx1"/>
                </a:solidFill>
              </a:rPr>
              <a:t>GSA Student Lounge</a:t>
            </a:r>
          </a:p>
          <a:p>
            <a:pPr marL="457200" indent="-457200">
              <a:spcBef>
                <a:spcPts val="500"/>
              </a:spcBef>
              <a:spcAft>
                <a:spcPts val="500"/>
              </a:spcAft>
              <a:buChar char="•"/>
            </a:pPr>
            <a:r>
              <a:rPr lang="en-US" sz="2800">
                <a:solidFill>
                  <a:schemeClr val="tx1"/>
                </a:solidFill>
              </a:rPr>
              <a:t>Free food, crafts, and fun </a:t>
            </a:r>
            <a:r>
              <a:rPr lang="en-US" sz="1100" i="1">
                <a:solidFill>
                  <a:schemeClr val="tx1"/>
                </a:solidFill>
              </a:rPr>
              <a:t>❤︎</a:t>
            </a:r>
            <a:r>
              <a:rPr lang="en-US" sz="2800">
                <a:solidFill>
                  <a:schemeClr val="tx1"/>
                </a:solidFill>
              </a:rPr>
              <a:t> </a:t>
            </a:r>
          </a:p>
          <a:p>
            <a:pPr marL="457200" indent="-457200">
              <a:spcBef>
                <a:spcPts val="500"/>
              </a:spcBef>
              <a:spcAft>
                <a:spcPts val="500"/>
              </a:spcAft>
              <a:buChar char="•"/>
            </a:pPr>
            <a:r>
              <a:rPr lang="en-US" sz="2800">
                <a:solidFill>
                  <a:schemeClr val="tx1"/>
                </a:solidFill>
              </a:rPr>
              <a:t>GSA-exclusive and limited availability</a:t>
            </a:r>
          </a:p>
          <a:p>
            <a:pPr marL="457200" indent="-457200">
              <a:spcBef>
                <a:spcPts val="500"/>
              </a:spcBef>
              <a:spcAft>
                <a:spcPts val="500"/>
              </a:spcAft>
              <a:buChar char="•"/>
            </a:pPr>
            <a:r>
              <a:rPr lang="en-US" sz="2800">
                <a:solidFill>
                  <a:schemeClr val="tx1"/>
                </a:solidFill>
              </a:rPr>
              <a:t>Sign up on </a:t>
            </a:r>
            <a:r>
              <a:rPr lang="en-US" sz="2800" err="1">
                <a:solidFill>
                  <a:schemeClr val="tx1"/>
                </a:solidFill>
              </a:rPr>
              <a:t>HopkinsGroup</a:t>
            </a:r>
            <a:r>
              <a:rPr lang="en-US" sz="2800">
                <a:solidFill>
                  <a:schemeClr val="tx1"/>
                </a:solidFill>
              </a:rPr>
              <a:t> starting February 1st!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sz="2800">
              <a:solidFill>
                <a:srgbClr val="7030A0"/>
              </a:solidFill>
            </a:endParaRP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har char="•"/>
            </a:pPr>
            <a:endParaRPr lang="en-US" sz="2400"/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har char="•"/>
            </a:pPr>
            <a:endParaRPr lang="en-US" sz="2400"/>
          </a:p>
        </p:txBody>
      </p:sp>
      <p:pic>
        <p:nvPicPr>
          <p:cNvPr id="2" name="Picture 1" descr="Valentine's Day Gift Guide 2023: Gift Ideas for Her - goop">
            <a:extLst>
              <a:ext uri="{FF2B5EF4-FFF2-40B4-BE49-F238E27FC236}">
                <a16:creationId xmlns:a16="http://schemas.microsoft.com/office/drawing/2014/main" id="{3148ADFA-6404-EBA6-D58B-296FE338B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99" y="2284612"/>
            <a:ext cx="4475017" cy="340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28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16d24f84c5_0_0"/>
          <p:cNvSpPr txBox="1">
            <a:spLocks noGrp="1"/>
          </p:cNvSpPr>
          <p:nvPr>
            <p:ph type="title"/>
          </p:nvPr>
        </p:nvSpPr>
        <p:spPr>
          <a:xfrm>
            <a:off x="1195719" y="289989"/>
            <a:ext cx="924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Arial"/>
              <a:buNone/>
            </a:pPr>
            <a:r>
              <a:rPr lang="en-US" b="1">
                <a:solidFill>
                  <a:srgbClr val="1F3864"/>
                </a:solidFill>
              </a:rPr>
              <a:t>Officer Announcements</a:t>
            </a:r>
            <a:endParaRPr/>
          </a:p>
        </p:txBody>
      </p:sp>
      <p:sp>
        <p:nvSpPr>
          <p:cNvPr id="123" name="Google Shape;123;g216d24f84c5_0_0"/>
          <p:cNvSpPr txBox="1">
            <a:spLocks noGrp="1"/>
          </p:cNvSpPr>
          <p:nvPr>
            <p:ph type="body" idx="1"/>
          </p:nvPr>
        </p:nvSpPr>
        <p:spPr>
          <a:xfrm>
            <a:off x="2104850" y="1814925"/>
            <a:ext cx="9797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b="1">
                <a:latin typeface="+mn-lt"/>
              </a:rPr>
              <a:t>  </a:t>
            </a:r>
            <a:r>
              <a:rPr lang="en-US" sz="2200">
                <a:solidFill>
                  <a:schemeClr val="tx1"/>
                </a:solidFill>
                <a:latin typeface="+mn-lt"/>
              </a:rPr>
              <a:t>President (Rodney)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President Elect (Scarlett)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Administration (</a:t>
            </a:r>
            <a:r>
              <a:rPr lang="en-US" sz="2200" err="1">
                <a:solidFill>
                  <a:schemeClr val="tx1"/>
                </a:solidFill>
                <a:latin typeface="+mn-lt"/>
              </a:rPr>
              <a:t>Nirvani</a:t>
            </a:r>
            <a:r>
              <a:rPr lang="en-US" sz="2200">
                <a:solidFill>
                  <a:schemeClr val="tx1"/>
                </a:solidFill>
                <a:latin typeface="+mn-lt"/>
              </a:rPr>
              <a:t>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 Diversity, Inclusion, and Outreach (Ashley)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Finance (Estefan) </a:t>
            </a:r>
          </a:p>
          <a:p>
            <a:pPr marL="228600" indent="-190500">
              <a:spcBef>
                <a:spcPts val="0"/>
              </a:spcBef>
              <a:buSzPts val="2200"/>
              <a:buFont typeface="Arial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Social and Community Affairs (Mark)</a:t>
            </a:r>
          </a:p>
          <a:p>
            <a:pPr marL="228600" indent="-190500">
              <a:spcBef>
                <a:spcPts val="0"/>
              </a:spcBef>
              <a:buSzPts val="2200"/>
              <a:buFont typeface="Arial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</a:t>
            </a:r>
            <a:r>
              <a:rPr lang="en-US" sz="2200" b="1">
                <a:solidFill>
                  <a:schemeClr val="tx1"/>
                </a:solidFill>
                <a:latin typeface="+mn-lt"/>
              </a:rPr>
              <a:t>Director of Media and Public Relations (Juliane)</a:t>
            </a:r>
            <a:endParaRPr sz="2200" b="1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Student Involvement and Student Groups (Edna)</a:t>
            </a: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</a:t>
            </a:r>
            <a:r>
              <a:rPr lang="en-US" sz="2200" b="0" i="0">
                <a:solidFill>
                  <a:schemeClr val="tx1"/>
                </a:solidFill>
                <a:effectLst/>
                <a:latin typeface="+mn-lt"/>
              </a:rPr>
              <a:t>Director of Policy &amp; Strategic Initiatives (Nick)</a:t>
            </a:r>
          </a:p>
          <a:p>
            <a:pPr marL="114300" indent="0">
              <a:buNone/>
            </a:pPr>
            <a:br>
              <a:rPr lang="en-US" sz="1600"/>
            </a:b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2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60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24" name="Google Shape;124;g216d24f84c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104849" cy="2104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363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>
            <a:spLocks noGrp="1"/>
          </p:cNvSpPr>
          <p:nvPr>
            <p:ph type="title"/>
          </p:nvPr>
        </p:nvSpPr>
        <p:spPr>
          <a:xfrm>
            <a:off x="1471494" y="0"/>
            <a:ext cx="924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Arial"/>
              <a:buNone/>
            </a:pPr>
            <a:r>
              <a:rPr lang="en-US" sz="5000" b="1">
                <a:solidFill>
                  <a:srgbClr val="1F3864"/>
                </a:solidFill>
              </a:rPr>
              <a:t>Agenda</a:t>
            </a:r>
            <a:endParaRPr sz="5000"/>
          </a:p>
        </p:txBody>
      </p:sp>
      <p:pic>
        <p:nvPicPr>
          <p:cNvPr id="102" name="Google Shape;102;p4"/>
          <p:cNvPicPr preferRelativeResize="0"/>
          <p:nvPr/>
        </p:nvPicPr>
        <p:blipFill rotWithShape="1">
          <a:blip r:embed="rId3">
            <a:alphaModFix amt="8000"/>
          </a:blip>
          <a:srcRect/>
          <a:stretch/>
        </p:blipFill>
        <p:spPr>
          <a:xfrm>
            <a:off x="2749347" y="1000"/>
            <a:ext cx="6693315" cy="669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4"/>
          <p:cNvSpPr txBox="1">
            <a:spLocks noGrp="1"/>
          </p:cNvSpPr>
          <p:nvPr>
            <p:ph type="body" idx="1"/>
          </p:nvPr>
        </p:nvSpPr>
        <p:spPr>
          <a:xfrm>
            <a:off x="634950" y="1588613"/>
            <a:ext cx="10922100" cy="46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2067"/>
              <a:buNone/>
            </a:pPr>
            <a:endParaRPr lang="en-US" sz="2900" b="1"/>
          </a:p>
          <a:p>
            <a:pPr marL="228600" lvl="0" indent="-18669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➔"/>
            </a:pPr>
            <a:r>
              <a:rPr lang="en-US" sz="2900" b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Approval of Minutes</a:t>
            </a:r>
          </a:p>
          <a:p>
            <a:pPr marL="228600" indent="-186690">
              <a:lnSpc>
                <a:spcPct val="114999"/>
              </a:lnSpc>
              <a:buSzPct val="100000"/>
              <a:buChar char="➔"/>
            </a:pPr>
            <a:r>
              <a:rPr lang="en-US" sz="2900" b="1"/>
              <a:t>Presentation- Dr. Doug Dluzen, Director of PDCO</a:t>
            </a:r>
          </a:p>
          <a:p>
            <a:pPr marL="228600" indent="-186690">
              <a:lnSpc>
                <a:spcPct val="115000"/>
              </a:lnSpc>
              <a:buSzPct val="100000"/>
              <a:buChar char="➔"/>
            </a:pPr>
            <a:r>
              <a:rPr lang="en-US" sz="2900" b="1"/>
              <a:t>Officer Announcements</a:t>
            </a:r>
          </a:p>
          <a:p>
            <a:pPr marL="228600" lvl="0" indent="-18669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➔"/>
            </a:pPr>
            <a:r>
              <a:rPr lang="en-US" sz="2900" b="1"/>
              <a:t>GSA/SOM Committee Announcements</a:t>
            </a:r>
          </a:p>
          <a:p>
            <a:pPr marL="228600" indent="-186690">
              <a:lnSpc>
                <a:spcPct val="115000"/>
              </a:lnSpc>
              <a:buSzPct val="100000"/>
              <a:buChar char="➔"/>
            </a:pPr>
            <a:r>
              <a:rPr lang="en-US" sz="2900" b="1"/>
              <a:t>Misc. Announcements</a:t>
            </a:r>
          </a:p>
          <a:p>
            <a:pPr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2067"/>
              <a:buNone/>
            </a:pPr>
            <a:endParaRPr lang="en-US" sz="2900" b="1"/>
          </a:p>
          <a:p>
            <a:pPr marL="0" indent="0">
              <a:lnSpc>
                <a:spcPct val="115000"/>
              </a:lnSpc>
              <a:buSzPct val="62067"/>
              <a:buNone/>
            </a:pPr>
            <a:endParaRPr lang="en-US" sz="29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>
          <a:extLst>
            <a:ext uri="{FF2B5EF4-FFF2-40B4-BE49-F238E27FC236}">
              <a16:creationId xmlns:a16="http://schemas.microsoft.com/office/drawing/2014/main" id="{06204624-F1E0-2C74-D044-C7E44247B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16d24f84c5_0_0">
            <a:extLst>
              <a:ext uri="{FF2B5EF4-FFF2-40B4-BE49-F238E27FC236}">
                <a16:creationId xmlns:a16="http://schemas.microsoft.com/office/drawing/2014/main" id="{9CACD164-90A9-9B90-7B47-CDB09C4A4F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03537" y="319677"/>
            <a:ext cx="10792792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en-US" sz="4000" b="1">
                <a:solidFill>
                  <a:srgbClr val="1F3864"/>
                </a:solidFill>
              </a:rPr>
              <a:t>Website Updates- NEW! Diversity Page </a:t>
            </a:r>
            <a:endParaRPr lang="en-US" sz="4000"/>
          </a:p>
        </p:txBody>
      </p:sp>
      <p:pic>
        <p:nvPicPr>
          <p:cNvPr id="124" name="Google Shape;124;g216d24f84c5_0_0">
            <a:extLst>
              <a:ext uri="{FF2B5EF4-FFF2-40B4-BE49-F238E27FC236}">
                <a16:creationId xmlns:a16="http://schemas.microsoft.com/office/drawing/2014/main" id="{3DE37B94-2281-1FB6-0FC6-C12226D563E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104849" cy="2104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screenshot of a website&#10;&#10;Description automatically generated">
            <a:extLst>
              <a:ext uri="{FF2B5EF4-FFF2-40B4-BE49-F238E27FC236}">
                <a16:creationId xmlns:a16="http://schemas.microsoft.com/office/drawing/2014/main" id="{E3A5C323-900A-B45E-6188-23AD7864C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39" y="1791195"/>
            <a:ext cx="5942062" cy="3523012"/>
          </a:xfrm>
          <a:prstGeom prst="rect">
            <a:avLst/>
          </a:prstGeom>
        </p:spPr>
      </p:pic>
      <p:pic>
        <p:nvPicPr>
          <p:cNvPr id="7" name="Picture 6" descr="A calendar with blue and yellow squares&#10;&#10;Description automatically generated">
            <a:extLst>
              <a:ext uri="{FF2B5EF4-FFF2-40B4-BE49-F238E27FC236}">
                <a16:creationId xmlns:a16="http://schemas.microsoft.com/office/drawing/2014/main" id="{3BB592F1-264A-E43B-BC4D-413436EAB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0800" y="3661557"/>
            <a:ext cx="2166767" cy="2909456"/>
          </a:xfrm>
          <a:prstGeom prst="rect">
            <a:avLst/>
          </a:prstGeom>
        </p:spPr>
      </p:pic>
      <p:pic>
        <p:nvPicPr>
          <p:cNvPr id="8" name="Picture 7" descr="A screenshot of a web page&#10;&#10;Description automatically generated">
            <a:extLst>
              <a:ext uri="{FF2B5EF4-FFF2-40B4-BE49-F238E27FC236}">
                <a16:creationId xmlns:a16="http://schemas.microsoft.com/office/drawing/2014/main" id="{5E9E44F6-5B0F-45FC-3A69-D8C3A6729D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7041" y="1391068"/>
            <a:ext cx="7105402" cy="3046668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191A4694-8744-F67D-15C5-3DB9DD7364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5436" y="3216234"/>
            <a:ext cx="3244089" cy="36417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D81CAC-2C51-84CB-4A35-5013DB1A43C7}"/>
              </a:ext>
            </a:extLst>
          </p:cNvPr>
          <p:cNvSpPr/>
          <p:nvPr/>
        </p:nvSpPr>
        <p:spPr>
          <a:xfrm>
            <a:off x="2216727" y="2008908"/>
            <a:ext cx="910441" cy="207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30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>
          <a:extLst>
            <a:ext uri="{FF2B5EF4-FFF2-40B4-BE49-F238E27FC236}">
              <a16:creationId xmlns:a16="http://schemas.microsoft.com/office/drawing/2014/main" id="{59741996-3D6E-77C8-B8AF-296A37F03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16d24f84c5_0_0">
            <a:extLst>
              <a:ext uri="{FF2B5EF4-FFF2-40B4-BE49-F238E27FC236}">
                <a16:creationId xmlns:a16="http://schemas.microsoft.com/office/drawing/2014/main" id="{E506185B-3375-0EFD-E3C7-3F795ADF49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03537" y="319677"/>
            <a:ext cx="10792792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en-US" sz="4000" b="1">
                <a:solidFill>
                  <a:srgbClr val="1F3864"/>
                </a:solidFill>
              </a:rPr>
              <a:t>Objectives for the Semester</a:t>
            </a:r>
            <a:endParaRPr lang="en-US"/>
          </a:p>
        </p:txBody>
      </p:sp>
      <p:pic>
        <p:nvPicPr>
          <p:cNvPr id="124" name="Google Shape;124;g216d24f84c5_0_0">
            <a:extLst>
              <a:ext uri="{FF2B5EF4-FFF2-40B4-BE49-F238E27FC236}">
                <a16:creationId xmlns:a16="http://schemas.microsoft.com/office/drawing/2014/main" id="{B101956D-E451-C591-33CB-40524FDE0C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104849" cy="21048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8F1E4-B235-2C39-C805-E456D29D2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732337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Set up equipment inventory on Hopkins Groups to make equipment borrowing more streamlined for student groups</a:t>
            </a:r>
          </a:p>
          <a:p>
            <a:endParaRPr lang="en-US"/>
          </a:p>
          <a:p>
            <a:r>
              <a:rPr lang="en-US"/>
              <a:t>Make more of an active presence on X(Twitter) as some of the student body prefer to get their information through this platform. </a:t>
            </a:r>
          </a:p>
          <a:p>
            <a:endParaRPr lang="en-US"/>
          </a:p>
          <a:p>
            <a:r>
              <a:rPr lang="en-US"/>
              <a:t>Take more photos of students at our events to share on our socials! </a:t>
            </a:r>
          </a:p>
          <a:p>
            <a:endParaRPr lang="en-US"/>
          </a:p>
          <a:p>
            <a:r>
              <a:rPr lang="en-US"/>
              <a:t>Make sure each page of the GSA Website is fully up to date before leaving office in June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93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16d24f84c5_0_0"/>
          <p:cNvSpPr txBox="1">
            <a:spLocks noGrp="1"/>
          </p:cNvSpPr>
          <p:nvPr>
            <p:ph type="title"/>
          </p:nvPr>
        </p:nvSpPr>
        <p:spPr>
          <a:xfrm>
            <a:off x="1195719" y="289989"/>
            <a:ext cx="924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Arial"/>
              <a:buNone/>
            </a:pPr>
            <a:r>
              <a:rPr lang="en-US" b="1">
                <a:solidFill>
                  <a:srgbClr val="1F3864"/>
                </a:solidFill>
              </a:rPr>
              <a:t>Officer Announcements</a:t>
            </a:r>
            <a:endParaRPr/>
          </a:p>
        </p:txBody>
      </p:sp>
      <p:sp>
        <p:nvSpPr>
          <p:cNvPr id="123" name="Google Shape;123;g216d24f84c5_0_0"/>
          <p:cNvSpPr txBox="1">
            <a:spLocks noGrp="1"/>
          </p:cNvSpPr>
          <p:nvPr>
            <p:ph type="body" idx="1"/>
          </p:nvPr>
        </p:nvSpPr>
        <p:spPr>
          <a:xfrm>
            <a:off x="2104850" y="1814925"/>
            <a:ext cx="9797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b="1">
                <a:latin typeface="+mn-lt"/>
              </a:rPr>
              <a:t>  </a:t>
            </a:r>
            <a:r>
              <a:rPr lang="en-US" sz="2200">
                <a:solidFill>
                  <a:schemeClr val="tx1"/>
                </a:solidFill>
                <a:latin typeface="+mn-lt"/>
              </a:rPr>
              <a:t>President (Rodney)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President Elect (Scarlett)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Administration (Nirvani)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 Diversity, Inclusion, and Outreach (Ashley)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Finance (Estefan) </a:t>
            </a:r>
          </a:p>
          <a:p>
            <a:pPr marL="228600" indent="-190500">
              <a:spcBef>
                <a:spcPts val="0"/>
              </a:spcBef>
              <a:buSzPts val="2200"/>
              <a:buFont typeface="Arial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Social and Community Affairs (Mark)</a:t>
            </a:r>
          </a:p>
          <a:p>
            <a:pPr marL="228600" indent="-190500">
              <a:spcBef>
                <a:spcPts val="0"/>
              </a:spcBef>
              <a:buSzPts val="2200"/>
              <a:buFont typeface="Arial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Media and Public Relations (Juliane)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</a:t>
            </a:r>
            <a:r>
              <a:rPr lang="en-US" sz="2200" b="1">
                <a:solidFill>
                  <a:schemeClr val="tx1"/>
                </a:solidFill>
                <a:latin typeface="+mn-lt"/>
              </a:rPr>
              <a:t>Director of Student Involvement and Student Groups (Edna)</a:t>
            </a: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</a:t>
            </a:r>
            <a:r>
              <a:rPr lang="en-US" sz="2200" b="0" i="0">
                <a:solidFill>
                  <a:schemeClr val="tx1"/>
                </a:solidFill>
                <a:effectLst/>
                <a:latin typeface="+mn-lt"/>
              </a:rPr>
              <a:t>Director of Policy &amp; Strategic Initiatives (Nick)</a:t>
            </a:r>
          </a:p>
          <a:p>
            <a:pPr marL="114300" indent="0">
              <a:buNone/>
            </a:pPr>
            <a:br>
              <a:rPr lang="en-US" sz="1600"/>
            </a:b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2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60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24" name="Google Shape;124;g216d24f84c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104849" cy="2104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1072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16d24f84c5_0_0"/>
          <p:cNvSpPr txBox="1">
            <a:spLocks noGrp="1"/>
          </p:cNvSpPr>
          <p:nvPr>
            <p:ph type="title"/>
          </p:nvPr>
        </p:nvSpPr>
        <p:spPr>
          <a:xfrm>
            <a:off x="1195719" y="289989"/>
            <a:ext cx="924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Arial"/>
              <a:buNone/>
            </a:pPr>
            <a:r>
              <a:rPr lang="en-US" b="1">
                <a:solidFill>
                  <a:srgbClr val="1E3864"/>
                </a:solidFill>
              </a:rPr>
              <a:t>Officer</a:t>
            </a:r>
            <a:r>
              <a:rPr lang="en-US" b="1">
                <a:solidFill>
                  <a:srgbClr val="1F3864"/>
                </a:solidFill>
              </a:rPr>
              <a:t> Announcements</a:t>
            </a:r>
            <a:endParaRPr/>
          </a:p>
        </p:txBody>
      </p:sp>
      <p:sp>
        <p:nvSpPr>
          <p:cNvPr id="123" name="Google Shape;123;g216d24f84c5_0_0"/>
          <p:cNvSpPr txBox="1">
            <a:spLocks noGrp="1"/>
          </p:cNvSpPr>
          <p:nvPr>
            <p:ph type="body" idx="1"/>
          </p:nvPr>
        </p:nvSpPr>
        <p:spPr>
          <a:xfrm>
            <a:off x="2104850" y="1814925"/>
            <a:ext cx="9797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b="1">
                <a:latin typeface="+mn-lt"/>
              </a:rPr>
              <a:t>  </a:t>
            </a:r>
            <a:r>
              <a:rPr lang="en-US" sz="2200">
                <a:solidFill>
                  <a:schemeClr val="tx1"/>
                </a:solidFill>
                <a:latin typeface="+mn-lt"/>
              </a:rPr>
              <a:t>President (Rodney)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President Elect (Scarlett)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Administration (Nirvani)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 Diversity, Inclusion, and Outreach (Ashley)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Finance (Estefan) </a:t>
            </a:r>
          </a:p>
          <a:p>
            <a:pPr marL="228600" indent="-190500">
              <a:spcBef>
                <a:spcPts val="0"/>
              </a:spcBef>
              <a:buSzPts val="2200"/>
              <a:buFont typeface="Arial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Social and Community Affairs (Mark)</a:t>
            </a:r>
          </a:p>
          <a:p>
            <a:pPr marL="228600" indent="-190500">
              <a:spcBef>
                <a:spcPts val="0"/>
              </a:spcBef>
              <a:buSzPts val="2200"/>
              <a:buFont typeface="Arial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Media and Public Relations (Juliane)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Director of Student Involvement and Student Groups (Edna)</a:t>
            </a:r>
          </a:p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  </a:t>
            </a:r>
            <a:r>
              <a:rPr lang="en-US" sz="2200" b="1" i="0">
                <a:solidFill>
                  <a:schemeClr val="tx1"/>
                </a:solidFill>
                <a:effectLst/>
                <a:latin typeface="+mn-lt"/>
              </a:rPr>
              <a:t>Director of Policy &amp; Strategic Initiatives (Nick)</a:t>
            </a:r>
          </a:p>
          <a:p>
            <a:pPr marL="114300" indent="0">
              <a:buNone/>
            </a:pPr>
            <a:br>
              <a:rPr lang="en-US" sz="1600"/>
            </a:b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2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60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24" name="Google Shape;124;g216d24f84c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104849" cy="2104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2532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"/>
          <p:cNvSpPr txBox="1">
            <a:spLocks noGrp="1"/>
          </p:cNvSpPr>
          <p:nvPr>
            <p:ph type="title"/>
          </p:nvPr>
        </p:nvSpPr>
        <p:spPr>
          <a:xfrm>
            <a:off x="2104844" y="365125"/>
            <a:ext cx="92489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Arial"/>
              <a:buNone/>
            </a:pPr>
            <a:r>
              <a:rPr lang="en-US" b="1">
                <a:solidFill>
                  <a:srgbClr val="1F3864"/>
                </a:solidFill>
              </a:rPr>
              <a:t>Announcements</a:t>
            </a:r>
            <a:endParaRPr/>
          </a:p>
        </p:txBody>
      </p:sp>
      <p:sp>
        <p:nvSpPr>
          <p:cNvPr id="221" name="Google Shape;221;p16"/>
          <p:cNvSpPr txBox="1">
            <a:spLocks noGrp="1"/>
          </p:cNvSpPr>
          <p:nvPr>
            <p:ph type="body" idx="1"/>
          </p:nvPr>
        </p:nvSpPr>
        <p:spPr>
          <a:xfrm>
            <a:off x="2104850" y="1784275"/>
            <a:ext cx="9886800" cy="47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3200"/>
              <a:buNone/>
            </a:pPr>
            <a:r>
              <a:rPr lang="en-US" sz="3200" u="sng"/>
              <a:t>SOM Committees</a:t>
            </a:r>
            <a:r>
              <a:rPr lang="en-US" sz="3200"/>
              <a:t> </a:t>
            </a:r>
            <a:endParaRPr lang="en-US" sz="250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u="sng"/>
              <a:t>Program Reps/Student Groups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u="sng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u="sng"/>
              <a:t>Misc.</a:t>
            </a:r>
            <a:endParaRPr sz="2103">
              <a:solidFill>
                <a:schemeClr val="accent1"/>
              </a:solidFill>
            </a:endParaRPr>
          </a:p>
        </p:txBody>
      </p:sp>
      <p:pic>
        <p:nvPicPr>
          <p:cNvPr id="222" name="Google Shape;22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104849" cy="2104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g252691d809a_0_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24" y="824434"/>
            <a:ext cx="6033499" cy="6033566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252691d809a_0_28"/>
          <p:cNvSpPr txBox="1">
            <a:spLocks noGrp="1"/>
          </p:cNvSpPr>
          <p:nvPr>
            <p:ph type="title" idx="4294967295"/>
          </p:nvPr>
        </p:nvSpPr>
        <p:spPr>
          <a:xfrm>
            <a:off x="1395307" y="99550"/>
            <a:ext cx="924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Arial"/>
              <a:buNone/>
            </a:pPr>
            <a:r>
              <a:rPr lang="en-US" b="1">
                <a:solidFill>
                  <a:srgbClr val="1F3864"/>
                </a:solidFill>
              </a:rPr>
              <a:t>THANK YOU!</a:t>
            </a:r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1B9D1D-CACD-76D2-9C81-AFE02EE1BBFF}"/>
              </a:ext>
            </a:extLst>
          </p:cNvPr>
          <p:cNvGrpSpPr/>
          <p:nvPr/>
        </p:nvGrpSpPr>
        <p:grpSpPr>
          <a:xfrm>
            <a:off x="5108318" y="1418863"/>
            <a:ext cx="7302569" cy="4961605"/>
            <a:chOff x="5270992" y="1487358"/>
            <a:chExt cx="7302569" cy="4961605"/>
          </a:xfrm>
        </p:grpSpPr>
        <p:sp>
          <p:nvSpPr>
            <p:cNvPr id="228" name="Google Shape;228;g252691d809a_0_28"/>
            <p:cNvSpPr txBox="1"/>
            <p:nvPr/>
          </p:nvSpPr>
          <p:spPr>
            <a:xfrm>
              <a:off x="7587720" y="5335480"/>
              <a:ext cx="3960931" cy="11134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jhu.campusgroups.com/</a:t>
              </a:r>
              <a:r>
                <a:rPr lang="en-US" sz="2400" b="0" i="0" u="none" strike="noStrike" cap="none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gsa</a:t>
              </a:r>
              <a:endParaRPr sz="2400" b="0" i="0" u="none" strike="noStrike" cap="none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9" name="Google Shape;229;g252691d809a_0_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91763" y="1487358"/>
              <a:ext cx="769232" cy="7692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g252691d809a_0_28" descr="Facebook App Logos, Icons, and Use Guidelines | Brand Resource Cente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191763" y="2745297"/>
              <a:ext cx="769232" cy="7692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g252691d809a_0_28" descr="twitter-transparent-app-2 | IPSF"/>
            <p:cNvPicPr preferRelativeResize="0"/>
            <p:nvPr/>
          </p:nvPicPr>
          <p:blipFill rotWithShape="1">
            <a:blip r:embed="rId6">
              <a:alphaModFix/>
            </a:blip>
            <a:srcRect l="10823" r="11079"/>
            <a:stretch/>
          </p:blipFill>
          <p:spPr>
            <a:xfrm>
              <a:off x="6215170" y="3997307"/>
              <a:ext cx="722419" cy="837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g252691d809a_0_2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270992" y="5053036"/>
              <a:ext cx="2285425" cy="1247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Google Shape;228;g252691d809a_0_28">
              <a:extLst>
                <a:ext uri="{FF2B5EF4-FFF2-40B4-BE49-F238E27FC236}">
                  <a16:creationId xmlns:a16="http://schemas.microsoft.com/office/drawing/2014/main" id="{3CB43833-476E-145C-00A3-46E19B18D75E}"/>
                </a:ext>
              </a:extLst>
            </p:cNvPr>
            <p:cNvSpPr txBox="1"/>
            <p:nvPr/>
          </p:nvSpPr>
          <p:spPr>
            <a:xfrm>
              <a:off x="7573500" y="1601002"/>
              <a:ext cx="5000061" cy="5419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@jhmi.gsa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" name="Google Shape;228;g252691d809a_0_28">
              <a:extLst>
                <a:ext uri="{FF2B5EF4-FFF2-40B4-BE49-F238E27FC236}">
                  <a16:creationId xmlns:a16="http://schemas.microsoft.com/office/drawing/2014/main" id="{9349C7F5-8EDB-A1CB-EF36-CE865217AB87}"/>
                </a:ext>
              </a:extLst>
            </p:cNvPr>
            <p:cNvSpPr txBox="1"/>
            <p:nvPr/>
          </p:nvSpPr>
          <p:spPr>
            <a:xfrm>
              <a:off x="7573499" y="2903785"/>
              <a:ext cx="4384722" cy="5419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 fontScale="85000" lnSpcReduction="10000"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Johns Hopkins Medicine GSA</a:t>
              </a:r>
              <a:endPara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228;g252691d809a_0_28">
              <a:extLst>
                <a:ext uri="{FF2B5EF4-FFF2-40B4-BE49-F238E27FC236}">
                  <a16:creationId xmlns:a16="http://schemas.microsoft.com/office/drawing/2014/main" id="{2DBC27F3-9210-E27B-6F0E-AB328602ADC9}"/>
                </a:ext>
              </a:extLst>
            </p:cNvPr>
            <p:cNvSpPr txBox="1"/>
            <p:nvPr/>
          </p:nvSpPr>
          <p:spPr>
            <a:xfrm>
              <a:off x="7573500" y="4173117"/>
              <a:ext cx="5000061" cy="5419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@</a:t>
              </a:r>
              <a:r>
                <a:rPr lang="en-US" sz="2400">
                  <a:solidFill>
                    <a:schemeClr val="dk1"/>
                  </a:solidFill>
                </a:rPr>
                <a:t>jhmi_gsa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72A4EB-AC03-CC24-DDCD-34CCDEA54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GBM Attendance Survey</a:t>
            </a:r>
          </a:p>
        </p:txBody>
      </p:sp>
      <p:pic>
        <p:nvPicPr>
          <p:cNvPr id="4" name="Picture 3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8236FFD4-20E4-B463-6927-7487980AD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083" y="468028"/>
            <a:ext cx="5924550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9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164a1a796d4_3_12"/>
          <p:cNvPicPr preferRelativeResize="0"/>
          <p:nvPr/>
        </p:nvPicPr>
        <p:blipFill rotWithShape="1">
          <a:blip r:embed="rId3">
            <a:alphaModFix amt="8000"/>
          </a:blip>
          <a:srcRect/>
          <a:stretch/>
        </p:blipFill>
        <p:spPr>
          <a:xfrm>
            <a:off x="2749347" y="1000"/>
            <a:ext cx="6693315" cy="669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164a1a796d4_3_12"/>
          <p:cNvSpPr txBox="1">
            <a:spLocks noGrp="1"/>
          </p:cNvSpPr>
          <p:nvPr>
            <p:ph type="title"/>
          </p:nvPr>
        </p:nvSpPr>
        <p:spPr>
          <a:xfrm>
            <a:off x="1471494" y="2766138"/>
            <a:ext cx="924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Arial"/>
              <a:buNone/>
            </a:pPr>
            <a:r>
              <a:rPr lang="en-US" sz="5000" b="1">
                <a:solidFill>
                  <a:srgbClr val="1F3864"/>
                </a:solidFill>
              </a:rPr>
              <a:t>Approval of the Minutes</a:t>
            </a:r>
            <a:endParaRPr sz="5000"/>
          </a:p>
        </p:txBody>
      </p:sp>
      <p:sp>
        <p:nvSpPr>
          <p:cNvPr id="110" name="Google Shape;110;g164a1a796d4_3_12"/>
          <p:cNvSpPr txBox="1">
            <a:spLocks noGrp="1"/>
          </p:cNvSpPr>
          <p:nvPr>
            <p:ph type="title"/>
          </p:nvPr>
        </p:nvSpPr>
        <p:spPr>
          <a:xfrm>
            <a:off x="1621244" y="3652288"/>
            <a:ext cx="924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Clr>
                <a:srgbClr val="1F3864"/>
              </a:buClr>
              <a:buSzPts val="4400"/>
            </a:pPr>
            <a:r>
              <a:rPr lang="en-US" sz="3000" b="1">
                <a:solidFill>
                  <a:schemeClr val="accent1"/>
                </a:solidFill>
              </a:rPr>
              <a:t>Approving December 2023</a:t>
            </a:r>
            <a:endParaRPr sz="3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64a1a796d4_3_12"/>
          <p:cNvSpPr txBox="1">
            <a:spLocks noGrp="1"/>
          </p:cNvSpPr>
          <p:nvPr>
            <p:ph type="title"/>
          </p:nvPr>
        </p:nvSpPr>
        <p:spPr>
          <a:xfrm>
            <a:off x="1471983" y="2766138"/>
            <a:ext cx="924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en-US" sz="5000" b="1">
                <a:solidFill>
                  <a:srgbClr val="1F3864"/>
                </a:solidFill>
              </a:rPr>
              <a:t>Dr. Doug Dluzen </a:t>
            </a:r>
            <a:br>
              <a:rPr lang="en-US" sz="5000" b="1"/>
            </a:br>
            <a:r>
              <a:rPr lang="en-US" sz="2200" b="1">
                <a:solidFill>
                  <a:srgbClr val="1F3864"/>
                </a:solidFill>
              </a:rPr>
              <a:t>(He/Him)</a:t>
            </a:r>
            <a:endParaRPr lang="en-US" sz="5000" b="1">
              <a:solidFill>
                <a:srgbClr val="1F3864"/>
              </a:solidFill>
            </a:endParaRPr>
          </a:p>
        </p:txBody>
      </p:sp>
      <p:sp>
        <p:nvSpPr>
          <p:cNvPr id="110" name="Google Shape;110;g164a1a796d4_3_12"/>
          <p:cNvSpPr txBox="1">
            <a:spLocks noGrp="1"/>
          </p:cNvSpPr>
          <p:nvPr>
            <p:ph type="title"/>
          </p:nvPr>
        </p:nvSpPr>
        <p:spPr>
          <a:xfrm>
            <a:off x="832745" y="4034306"/>
            <a:ext cx="10523847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en-US" sz="3000" b="1">
                <a:solidFill>
                  <a:schemeClr val="accent1"/>
                </a:solidFill>
              </a:rPr>
              <a:t>Director, Professional Development and Careers Office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2F75A7-E877-BFB6-7258-DE5ECC4751BF}"/>
              </a:ext>
            </a:extLst>
          </p:cNvPr>
          <p:cNvSpPr txBox="1"/>
          <p:nvPr/>
        </p:nvSpPr>
        <p:spPr>
          <a:xfrm>
            <a:off x="2765424" y="5172074"/>
            <a:ext cx="665162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/>
              <a:t>Email:</a:t>
            </a:r>
            <a:r>
              <a:rPr lang="en-US" sz="2400"/>
              <a:t> </a:t>
            </a:r>
            <a:r>
              <a:rPr lang="en-US" sz="2400">
                <a:hlinkClick r:id="rId3"/>
              </a:rPr>
              <a:t>sabine@jhu.edu</a:t>
            </a:r>
            <a:r>
              <a:rPr lang="en-US" sz="2400"/>
              <a:t> </a:t>
            </a:r>
            <a:endParaRPr lang="en-US"/>
          </a:p>
          <a:p>
            <a:endParaRPr lang="en-US" sz="2400"/>
          </a:p>
        </p:txBody>
      </p:sp>
      <p:pic>
        <p:nvPicPr>
          <p:cNvPr id="4" name="Picture 3" descr="Photo of Doug Dluzen">
            <a:extLst>
              <a:ext uri="{FF2B5EF4-FFF2-40B4-BE49-F238E27FC236}">
                <a16:creationId xmlns:a16="http://schemas.microsoft.com/office/drawing/2014/main" id="{AC1329C1-A8D7-A7F7-3B3A-6F8BD4601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924" y="610985"/>
            <a:ext cx="2081967" cy="208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89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16d24f84c5_0_0"/>
          <p:cNvSpPr txBox="1">
            <a:spLocks noGrp="1"/>
          </p:cNvSpPr>
          <p:nvPr>
            <p:ph type="title"/>
          </p:nvPr>
        </p:nvSpPr>
        <p:spPr>
          <a:xfrm>
            <a:off x="1195719" y="289989"/>
            <a:ext cx="924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Arial"/>
              <a:buNone/>
            </a:pPr>
            <a:r>
              <a:rPr lang="en-US" b="1">
                <a:solidFill>
                  <a:srgbClr val="1F3864"/>
                </a:solidFill>
              </a:rPr>
              <a:t>Officer Announcements</a:t>
            </a:r>
            <a:endParaRPr/>
          </a:p>
        </p:txBody>
      </p:sp>
      <p:sp>
        <p:nvSpPr>
          <p:cNvPr id="123" name="Google Shape;123;g216d24f84c5_0_0"/>
          <p:cNvSpPr txBox="1">
            <a:spLocks noGrp="1"/>
          </p:cNvSpPr>
          <p:nvPr>
            <p:ph type="body" idx="1"/>
          </p:nvPr>
        </p:nvSpPr>
        <p:spPr>
          <a:xfrm>
            <a:off x="2104850" y="1814925"/>
            <a:ext cx="9797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190500">
              <a:spcBef>
                <a:spcPts val="0"/>
              </a:spcBef>
              <a:buSzPts val="2200"/>
              <a:buChar char="●"/>
            </a:pPr>
            <a:r>
              <a:rPr lang="en-US" sz="2200" b="1">
                <a:latin typeface="+mn-lt"/>
              </a:rPr>
              <a:t>  </a:t>
            </a:r>
            <a:r>
              <a:rPr lang="en-US" sz="2200" b="1">
                <a:solidFill>
                  <a:schemeClr val="tx1"/>
                </a:solidFill>
                <a:latin typeface="+mn-lt"/>
              </a:rPr>
              <a:t>President (Rodney)</a:t>
            </a:r>
            <a:endParaRPr sz="2200" b="1">
              <a:solidFill>
                <a:schemeClr val="tx1"/>
              </a:solidFill>
              <a:latin typeface="+mn-lt"/>
            </a:endParaRPr>
          </a:p>
          <a:p>
            <a:pPr marL="228600" indent="-190500">
              <a:spcBef>
                <a:spcPts val="0"/>
              </a:spcBef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  </a:t>
            </a:r>
            <a:r>
              <a:rPr lang="en-US" sz="2200" b="1">
                <a:solidFill>
                  <a:schemeClr val="tx1"/>
                </a:solidFill>
                <a:latin typeface="+mn-lt"/>
              </a:rPr>
              <a:t>President Elect (Scarlett)</a:t>
            </a:r>
            <a:endParaRPr sz="2200" b="1">
              <a:solidFill>
                <a:schemeClr val="tx1"/>
              </a:solidFill>
              <a:latin typeface="+mn-lt"/>
            </a:endParaRPr>
          </a:p>
          <a:p>
            <a:pPr marL="228600" indent="-190500">
              <a:spcBef>
                <a:spcPts val="0"/>
              </a:spcBef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  Director of Administration (Nirvani)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indent="-190500">
              <a:spcBef>
                <a:spcPts val="0"/>
              </a:spcBef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  Director of  Diversity, Inclusion, and Outreach (Ashley)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indent="-190500">
              <a:spcBef>
                <a:spcPts val="0"/>
              </a:spcBef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  Director of Finance (Estefan) </a:t>
            </a:r>
          </a:p>
          <a:p>
            <a:pPr marL="228600" indent="-190500">
              <a:spcBef>
                <a:spcPts val="0"/>
              </a:spcBef>
              <a:buSzPts val="2200"/>
              <a:buFont typeface="Arial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  Director of Social and Community Affairs (Mark)</a:t>
            </a:r>
          </a:p>
          <a:p>
            <a:pPr marL="228600" indent="-190500">
              <a:spcBef>
                <a:spcPts val="0"/>
              </a:spcBef>
              <a:buSzPts val="2200"/>
              <a:buFont typeface="Arial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  Director of Media and Public Relations (Juliane)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indent="-190500">
              <a:spcBef>
                <a:spcPts val="0"/>
              </a:spcBef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  Director of Student Involvement and Student Groups (Edna)</a:t>
            </a:r>
          </a:p>
          <a:p>
            <a:pPr marL="228600" indent="-190500">
              <a:spcBef>
                <a:spcPts val="0"/>
              </a:spcBef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  </a:t>
            </a:r>
            <a:r>
              <a:rPr lang="en-US" sz="2200" b="0" i="0">
                <a:solidFill>
                  <a:schemeClr val="tx1"/>
                </a:solidFill>
                <a:effectLst/>
                <a:latin typeface="+mn-lt"/>
              </a:rPr>
              <a:t>Director of Policy &amp; Strategic Initiatives (Nick)</a:t>
            </a:r>
          </a:p>
          <a:p>
            <a:pPr marL="114300" indent="0">
              <a:buNone/>
            </a:pPr>
            <a:br>
              <a:rPr lang="en-US" sz="1600"/>
            </a:b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2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60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24" name="Google Shape;124;g216d24f84c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104849" cy="2104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16d24f84c5_0_0"/>
          <p:cNvSpPr txBox="1">
            <a:spLocks noGrp="1"/>
          </p:cNvSpPr>
          <p:nvPr>
            <p:ph type="title"/>
          </p:nvPr>
        </p:nvSpPr>
        <p:spPr>
          <a:xfrm>
            <a:off x="1195719" y="289989"/>
            <a:ext cx="924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Arial"/>
              <a:buNone/>
            </a:pPr>
            <a:r>
              <a:rPr lang="en-US" b="1">
                <a:solidFill>
                  <a:srgbClr val="1F3864"/>
                </a:solidFill>
              </a:rPr>
              <a:t>Officer Announcements</a:t>
            </a:r>
            <a:endParaRPr/>
          </a:p>
        </p:txBody>
      </p:sp>
      <p:sp>
        <p:nvSpPr>
          <p:cNvPr id="123" name="Google Shape;123;g216d24f84c5_0_0"/>
          <p:cNvSpPr txBox="1">
            <a:spLocks noGrp="1"/>
          </p:cNvSpPr>
          <p:nvPr>
            <p:ph type="body" idx="1"/>
          </p:nvPr>
        </p:nvSpPr>
        <p:spPr>
          <a:xfrm>
            <a:off x="2104850" y="1814925"/>
            <a:ext cx="9797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190500">
              <a:spcBef>
                <a:spcPts val="0"/>
              </a:spcBef>
              <a:buSzPts val="2200"/>
              <a:buChar char="●"/>
            </a:pPr>
            <a:r>
              <a:rPr lang="en-US" sz="2200" b="1">
                <a:latin typeface="+mn-lt"/>
              </a:rPr>
              <a:t>  </a:t>
            </a:r>
            <a:r>
              <a:rPr lang="en-US" sz="2200">
                <a:solidFill>
                  <a:schemeClr val="tx1"/>
                </a:solidFill>
                <a:latin typeface="+mn-lt"/>
              </a:rPr>
              <a:t>President (Rodney)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indent="-190500">
              <a:spcBef>
                <a:spcPts val="0"/>
              </a:spcBef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  President Elect (Scarlett)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indent="-190500">
              <a:spcBef>
                <a:spcPts val="0"/>
              </a:spcBef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  </a:t>
            </a:r>
            <a:r>
              <a:rPr lang="en-US" sz="2200" b="1">
                <a:solidFill>
                  <a:schemeClr val="tx1"/>
                </a:solidFill>
                <a:latin typeface="+mn-lt"/>
              </a:rPr>
              <a:t>Director of Administration (Nirvani)</a:t>
            </a:r>
          </a:p>
          <a:p>
            <a:pPr marL="228600" indent="-190500">
              <a:spcBef>
                <a:spcPts val="0"/>
              </a:spcBef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  Director of  Diversity, Inclusion, and Outreach (Ashley)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indent="-190500">
              <a:spcBef>
                <a:spcPts val="0"/>
              </a:spcBef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  Director of Finance (Estefan) </a:t>
            </a:r>
          </a:p>
          <a:p>
            <a:pPr marL="228600" indent="-190500">
              <a:spcBef>
                <a:spcPts val="0"/>
              </a:spcBef>
              <a:buSzPts val="2200"/>
              <a:buFont typeface="Arial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  Director of Social and Community Affairs (Mark)</a:t>
            </a:r>
          </a:p>
          <a:p>
            <a:pPr marL="228600" indent="-190500">
              <a:spcBef>
                <a:spcPts val="0"/>
              </a:spcBef>
              <a:buSzPts val="2200"/>
              <a:buFont typeface="Arial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  Director of Media and Public Relations (Juliane)</a:t>
            </a:r>
            <a:endParaRPr sz="2200">
              <a:solidFill>
                <a:schemeClr val="tx1"/>
              </a:solidFill>
              <a:latin typeface="+mn-lt"/>
            </a:endParaRPr>
          </a:p>
          <a:p>
            <a:pPr marL="228600" indent="-190500">
              <a:spcBef>
                <a:spcPts val="0"/>
              </a:spcBef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  Director of Student Involvement and Student Groups (Edna)</a:t>
            </a:r>
          </a:p>
          <a:p>
            <a:pPr marL="228600" indent="-190500">
              <a:spcBef>
                <a:spcPts val="0"/>
              </a:spcBef>
              <a:buSzPts val="2200"/>
              <a:buChar char="●"/>
            </a:pPr>
            <a:r>
              <a:rPr lang="en-US" sz="2200">
                <a:solidFill>
                  <a:schemeClr val="tx1"/>
                </a:solidFill>
                <a:latin typeface="+mn-lt"/>
              </a:rPr>
              <a:t>  </a:t>
            </a:r>
            <a:r>
              <a:rPr lang="en-US" sz="2200" b="0" i="0">
                <a:solidFill>
                  <a:schemeClr val="tx1"/>
                </a:solidFill>
                <a:effectLst/>
                <a:latin typeface="+mn-lt"/>
              </a:rPr>
              <a:t>Director of Policy &amp; Strategic Initiatives (Nick)</a:t>
            </a:r>
          </a:p>
          <a:p>
            <a:pPr marL="114300" indent="0">
              <a:buNone/>
            </a:pPr>
            <a:br>
              <a:rPr lang="en-US" sz="1600"/>
            </a:b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2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60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24" name="Google Shape;124;g216d24f84c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104849" cy="2104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299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g2076c70877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5587" y="291122"/>
            <a:ext cx="7135999" cy="181563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2076c708779_0_0"/>
          <p:cNvSpPr txBox="1">
            <a:spLocks noGrp="1"/>
          </p:cNvSpPr>
          <p:nvPr>
            <p:ph type="body" idx="1"/>
          </p:nvPr>
        </p:nvSpPr>
        <p:spPr>
          <a:xfrm>
            <a:off x="1108552" y="2423779"/>
            <a:ext cx="9974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200" b="1"/>
              <a:t>Purpose: </a:t>
            </a:r>
            <a:r>
              <a:rPr lang="en-US" sz="2200"/>
              <a:t>recognize outstanding graduate students for their academic and community-based achievements</a:t>
            </a:r>
            <a:endParaRPr sz="2200"/>
          </a:p>
          <a:p>
            <a:pPr marL="457200" lvl="0" indent="-400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-US" sz="2100"/>
              <a:t>Can nominate yourself, or a peer</a:t>
            </a:r>
            <a:endParaRPr sz="2100"/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100"/>
              <a:t>Didn’t win? Renominate as many times as you would like</a:t>
            </a:r>
            <a:endParaRPr sz="2100"/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100"/>
              <a:t>Winners will receive a $25 gift card</a:t>
            </a:r>
            <a:endParaRPr sz="21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1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200" b="1"/>
              <a:t>Info and links to enter can be found on:</a:t>
            </a:r>
            <a:endParaRPr sz="2200" b="1"/>
          </a:p>
          <a:p>
            <a:pPr marL="457200" lvl="0" indent="-412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900"/>
              <a:buChar char="•"/>
            </a:pPr>
            <a:r>
              <a:rPr lang="en-US" sz="2100"/>
              <a:t>Our website: </a:t>
            </a:r>
            <a:r>
              <a:rPr lang="en-US" sz="2100" u="sng">
                <a:solidFill>
                  <a:schemeClr val="hlink"/>
                </a:solidFill>
                <a:hlinkClick r:id="rId4"/>
              </a:rPr>
              <a:t>https://jhu.campusgroups.com/gsa/home/</a:t>
            </a:r>
            <a:r>
              <a:rPr lang="en-US" sz="2100"/>
              <a:t> </a:t>
            </a:r>
            <a:endParaRPr sz="2100"/>
          </a:p>
          <a:p>
            <a:pPr marL="457200" lvl="0" indent="-412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US" sz="2100"/>
              <a:t>All-grad email notifications</a:t>
            </a:r>
            <a:endParaRPr sz="2100"/>
          </a:p>
          <a:p>
            <a:pPr marL="457200" lvl="0" indent="-412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US" sz="2100"/>
              <a:t>GSA Newsletter</a:t>
            </a:r>
            <a:endParaRPr sz="2100"/>
          </a:p>
          <a:p>
            <a:pPr marL="457200" lvl="0" indent="-412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US" sz="2100"/>
              <a:t>Our social media channels – follow us!</a:t>
            </a:r>
            <a:endParaRPr sz="2100"/>
          </a:p>
          <a:p>
            <a:pPr marL="6096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600"/>
          </a:p>
        </p:txBody>
      </p:sp>
      <p:pic>
        <p:nvPicPr>
          <p:cNvPr id="145" name="Google Shape;145;g2076c708779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2104849" cy="2104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2076c70877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2312" y="291122"/>
            <a:ext cx="7135999" cy="181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2076c708779_0_0"/>
          <p:cNvPicPr preferRelativeResize="0"/>
          <p:nvPr/>
        </p:nvPicPr>
        <p:blipFill rotWithShape="1">
          <a:blip r:embed="rId3">
            <a:alphaModFix/>
          </a:blip>
          <a:srcRect l="23193" r="22602"/>
          <a:stretch/>
        </p:blipFill>
        <p:spPr>
          <a:xfrm>
            <a:off x="4010112" y="291133"/>
            <a:ext cx="3868099" cy="181563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2076c708779_0_0"/>
          <p:cNvSpPr txBox="1">
            <a:spLocks noGrp="1"/>
          </p:cNvSpPr>
          <p:nvPr>
            <p:ph type="title"/>
          </p:nvPr>
        </p:nvSpPr>
        <p:spPr>
          <a:xfrm>
            <a:off x="2189681" y="485173"/>
            <a:ext cx="924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Arial"/>
              <a:buNone/>
            </a:pPr>
            <a:r>
              <a:rPr lang="en-US" b="1">
                <a:solidFill>
                  <a:schemeClr val="lt1"/>
                </a:solidFill>
              </a:rPr>
              <a:t>GSA Student Spotlight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2520d8bda6c_0_8"/>
          <p:cNvPicPr preferRelativeResize="0"/>
          <p:nvPr/>
        </p:nvPicPr>
        <p:blipFill rotWithShape="1">
          <a:blip r:embed="rId3">
            <a:alphaModFix amt="48000"/>
          </a:blip>
          <a:srcRect l="18185" r="201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2520d8bda6c_0_8"/>
          <p:cNvPicPr preferRelativeResize="0"/>
          <p:nvPr/>
        </p:nvPicPr>
        <p:blipFill rotWithShape="1">
          <a:blip r:embed="rId4">
            <a:alphaModFix amt="60000"/>
          </a:blip>
          <a:srcRect/>
          <a:stretch/>
        </p:blipFill>
        <p:spPr>
          <a:xfrm>
            <a:off x="0" y="990600"/>
            <a:ext cx="6562076" cy="472470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2520d8bda6c_0_8"/>
          <p:cNvSpPr txBox="1"/>
          <p:nvPr/>
        </p:nvSpPr>
        <p:spPr>
          <a:xfrm>
            <a:off x="287925" y="2695064"/>
            <a:ext cx="5222100" cy="39546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/>
              <a:t>Afrooz Razi has had outstanding academic achievements during the past year including 1 first author publication alongside 2 middle author publications. She has presented her work in multiple conferences such as American Society of Human Genetics (ASHG), Bioconductor Conference (</a:t>
            </a:r>
            <a:r>
              <a:rPr lang="en-US" sz="1600" err="1"/>
              <a:t>BioC</a:t>
            </a:r>
            <a:r>
              <a:rPr lang="en-US" sz="1600"/>
              <a:t>), Human and mammalian genetics and genomics: The 64th </a:t>
            </a:r>
            <a:r>
              <a:rPr lang="en-US" sz="1600" err="1"/>
              <a:t>McKusick</a:t>
            </a:r>
            <a:r>
              <a:rPr lang="en-US" sz="1600"/>
              <a:t> short course, and Johns Hopkins Single Cell Symposium. She has developed her mentoring and teaching skills by directly mentoring 1 master student and becoming a Teaching Assistant for a graduate level course. In addition, she has been actively involved in diversifying the Bioconductor community by being a co-organizer at R-Ladies Baltimore. </a:t>
            </a:r>
            <a:endParaRPr lang="en-US"/>
          </a:p>
        </p:txBody>
      </p:sp>
      <p:pic>
        <p:nvPicPr>
          <p:cNvPr id="157" name="Google Shape;157;g2520d8bda6c_0_8"/>
          <p:cNvPicPr preferRelativeResize="0"/>
          <p:nvPr/>
        </p:nvPicPr>
        <p:blipFill rotWithShape="1">
          <a:blip r:embed="rId4">
            <a:alphaModFix amt="60000"/>
          </a:blip>
          <a:srcRect r="8382"/>
          <a:stretch/>
        </p:blipFill>
        <p:spPr>
          <a:xfrm>
            <a:off x="6180050" y="991475"/>
            <a:ext cx="6011951" cy="472470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2520d8bda6c_0_8"/>
          <p:cNvSpPr txBox="1"/>
          <p:nvPr/>
        </p:nvSpPr>
        <p:spPr>
          <a:xfrm>
            <a:off x="0" y="130850"/>
            <a:ext cx="12192000" cy="7725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5100"/>
            </a:pPr>
            <a:r>
              <a:rPr lang="en-US" sz="2800" b="1">
                <a:solidFill>
                  <a:srgbClr val="351C75"/>
                </a:solidFill>
                <a:latin typeface="Verdana Pro"/>
                <a:ea typeface="Amatic SC"/>
                <a:cs typeface="Amatic SC"/>
                <a:sym typeface="Amatic SC"/>
              </a:rPr>
              <a:t>January 2024 </a:t>
            </a:r>
            <a:r>
              <a:rPr lang="en-US" sz="2800" b="1" i="0" u="none" strike="noStrike" cap="none">
                <a:solidFill>
                  <a:srgbClr val="351C75"/>
                </a:solidFill>
                <a:latin typeface="Verdana Pro"/>
                <a:ea typeface="Amatic SC"/>
                <a:cs typeface="Amatic SC"/>
                <a:sym typeface="Amatic SC"/>
              </a:rPr>
              <a:t> GSA</a:t>
            </a:r>
            <a:r>
              <a:rPr lang="en-US" sz="2800" b="1">
                <a:solidFill>
                  <a:srgbClr val="351C75"/>
                </a:solidFill>
                <a:latin typeface="Verdana Pro"/>
                <a:ea typeface="Amatic SC"/>
                <a:cs typeface="Amatic SC"/>
                <a:sym typeface="Amatic SC"/>
              </a:rPr>
              <a:t> </a:t>
            </a:r>
            <a:r>
              <a:rPr lang="en-US" sz="2800" b="1" i="0" u="none" strike="noStrike" cap="none">
                <a:solidFill>
                  <a:srgbClr val="351C75"/>
                </a:solidFill>
                <a:latin typeface="Verdana Pro"/>
                <a:ea typeface="Amatic SC"/>
                <a:cs typeface="Amatic SC"/>
                <a:sym typeface="Amatic SC"/>
              </a:rPr>
              <a:t> Student</a:t>
            </a:r>
            <a:r>
              <a:rPr lang="en-US" sz="2800" b="1">
                <a:solidFill>
                  <a:srgbClr val="351C75"/>
                </a:solidFill>
                <a:latin typeface="Verdana Pro"/>
                <a:ea typeface="Amatic SC"/>
                <a:cs typeface="Amatic SC"/>
                <a:sym typeface="Amatic SC"/>
              </a:rPr>
              <a:t> </a:t>
            </a:r>
            <a:r>
              <a:rPr lang="en-US" sz="2800" b="1" i="0" u="none" strike="noStrike" cap="none">
                <a:solidFill>
                  <a:srgbClr val="351C75"/>
                </a:solidFill>
                <a:latin typeface="Verdana Pro"/>
                <a:ea typeface="Amatic SC"/>
                <a:cs typeface="Amatic SC"/>
                <a:sym typeface="Amatic SC"/>
              </a:rPr>
              <a:t> Spotlight</a:t>
            </a:r>
            <a:r>
              <a:rPr lang="en-US" sz="2800" b="1">
                <a:solidFill>
                  <a:srgbClr val="351C75"/>
                </a:solidFill>
                <a:latin typeface="Verdana Pro"/>
                <a:ea typeface="Amatic SC"/>
                <a:cs typeface="Amatic SC"/>
                <a:sym typeface="Amatic SC"/>
              </a:rPr>
              <a:t> </a:t>
            </a:r>
            <a:r>
              <a:rPr lang="en-US" sz="2800" b="1" i="0" u="none" strike="noStrike" cap="none">
                <a:solidFill>
                  <a:srgbClr val="351C75"/>
                </a:solidFill>
                <a:latin typeface="Verdana Pro"/>
                <a:ea typeface="Amatic SC"/>
                <a:cs typeface="Amatic SC"/>
                <a:sym typeface="Amatic SC"/>
              </a:rPr>
              <a:t> Winners</a:t>
            </a:r>
            <a:endParaRPr lang="en-US" sz="2800" b="1" i="0" u="none" strike="noStrike" cap="none">
              <a:solidFill>
                <a:srgbClr val="351C75"/>
              </a:solidFill>
              <a:latin typeface="Verdana Pro"/>
              <a:ea typeface="Amatic SC"/>
              <a:cs typeface="Amatic SC"/>
            </a:endParaRPr>
          </a:p>
        </p:txBody>
      </p:sp>
      <p:sp>
        <p:nvSpPr>
          <p:cNvPr id="159" name="Google Shape;159;g2520d8bda6c_0_8"/>
          <p:cNvSpPr txBox="1"/>
          <p:nvPr/>
        </p:nvSpPr>
        <p:spPr>
          <a:xfrm>
            <a:off x="6562175" y="2691425"/>
            <a:ext cx="5332500" cy="402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>
                <a:solidFill>
                  <a:schemeClr val="dk1"/>
                </a:solidFill>
              </a:rPr>
              <a:t>  </a:t>
            </a:r>
            <a:endParaRPr lang="en-US" sz="1600" b="1">
              <a:solidFill>
                <a:schemeClr val="dk1"/>
              </a:solidFill>
            </a:endParaRPr>
          </a:p>
          <a:p>
            <a:pPr algn="ctr"/>
            <a:endParaRPr lang="en-US" sz="1600">
              <a:solidFill>
                <a:schemeClr val="dk1"/>
              </a:solidFill>
            </a:endParaRPr>
          </a:p>
          <a:p>
            <a:pPr algn="ctr"/>
            <a:r>
              <a:rPr lang="en-US" sz="1600">
                <a:solidFill>
                  <a:schemeClr val="dk1"/>
                </a:solidFill>
              </a:rPr>
              <a:t>I recently published a paper in Nature Neuroscience on </a:t>
            </a:r>
            <a:r>
              <a:rPr lang="en-US" sz="1600" err="1">
                <a:solidFill>
                  <a:schemeClr val="dk1"/>
                </a:solidFill>
              </a:rPr>
              <a:t>Facemap</a:t>
            </a:r>
            <a:r>
              <a:rPr lang="en-US" sz="1600">
                <a:solidFill>
                  <a:schemeClr val="dk1"/>
                </a:solidFill>
              </a:rPr>
              <a:t>, a tool using deep neural networks to link mouse facial movements to brain activity. </a:t>
            </a:r>
            <a:r>
              <a:rPr lang="en-US" sz="1600" err="1">
                <a:solidFill>
                  <a:schemeClr val="dk1"/>
                </a:solidFill>
              </a:rPr>
              <a:t>Facemap</a:t>
            </a:r>
            <a:r>
              <a:rPr lang="en-US" sz="1600">
                <a:solidFill>
                  <a:schemeClr val="dk1"/>
                </a:solidFill>
              </a:rPr>
              <a:t> accurately tracks 13 key points on a mouse's face, representing behaviors like whisking and grooming. </a:t>
            </a:r>
            <a:r>
              <a:rPr lang="en-US" sz="1600" err="1">
                <a:solidFill>
                  <a:schemeClr val="dk1"/>
                </a:solidFill>
              </a:rPr>
              <a:t>Facemap</a:t>
            </a:r>
            <a:r>
              <a:rPr lang="en-US" sz="1600">
                <a:solidFill>
                  <a:schemeClr val="dk1"/>
                </a:solidFill>
              </a:rPr>
              <a:t> outperforms previous methods, predicting twice as much neural activity in the visual cortex. </a:t>
            </a:r>
            <a:r>
              <a:rPr lang="en-US" sz="1600" err="1">
                <a:solidFill>
                  <a:schemeClr val="dk1"/>
                </a:solidFill>
              </a:rPr>
              <a:t>Facemap</a:t>
            </a:r>
            <a:r>
              <a:rPr lang="en-US" sz="1600">
                <a:solidFill>
                  <a:schemeClr val="dk1"/>
                </a:solidFill>
              </a:rPr>
              <a:t> is user-friendly and freely available on </a:t>
            </a:r>
            <a:r>
              <a:rPr lang="en-US" sz="1600" err="1">
                <a:solidFill>
                  <a:schemeClr val="dk1"/>
                </a:solidFill>
              </a:rPr>
              <a:t>Github</a:t>
            </a:r>
            <a:r>
              <a:rPr lang="en-US" sz="1600">
                <a:solidFill>
                  <a:schemeClr val="dk1"/>
                </a:solidFill>
              </a:rPr>
              <a:t> for other researchers offering an advancement in understanding brain-wide signals. More details can be found on: </a:t>
            </a:r>
            <a:r>
              <a:rPr lang="en-US" sz="1600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https://www.janelia.org/news/reading-the-mouse-mind-from-its-face-new-tool-decodes-neural-activity-using-facial-movements</a:t>
            </a:r>
            <a:r>
              <a:rPr lang="en-US" sz="1600">
                <a:solidFill>
                  <a:schemeClr val="dk1"/>
                </a:solidFill>
              </a:rPr>
              <a:t>   </a:t>
            </a:r>
            <a:endParaRPr lang="en-US">
              <a:solidFill>
                <a:schemeClr val="dk1"/>
              </a:solidFill>
            </a:endParaRPr>
          </a:p>
          <a:p>
            <a:pPr algn="ctr">
              <a:buSzPts val="1200"/>
            </a:pPr>
            <a:endParaRPr lang="en-US" sz="4000">
              <a:solidFill>
                <a:schemeClr val="dk1"/>
              </a:solidFill>
            </a:endParaRPr>
          </a:p>
        </p:txBody>
      </p:sp>
      <p:pic>
        <p:nvPicPr>
          <p:cNvPr id="160" name="Google Shape;160;g2520d8bda6c_0_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299458" flipH="1">
            <a:off x="9795775" y="-478719"/>
            <a:ext cx="2317051" cy="3174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520d8bda6c_0_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299458">
            <a:off x="115999" y="-478719"/>
            <a:ext cx="2317051" cy="3174043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2520d8bda6c_0_8"/>
          <p:cNvSpPr txBox="1"/>
          <p:nvPr/>
        </p:nvSpPr>
        <p:spPr>
          <a:xfrm>
            <a:off x="6562175" y="2179825"/>
            <a:ext cx="5332500" cy="4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800"/>
              <a:t>Neuroscience</a:t>
            </a:r>
            <a:endParaRPr lang="en-US"/>
          </a:p>
        </p:txBody>
      </p:sp>
      <p:sp>
        <p:nvSpPr>
          <p:cNvPr id="163" name="Google Shape;163;g2520d8bda6c_0_8"/>
          <p:cNvSpPr txBox="1"/>
          <p:nvPr/>
        </p:nvSpPr>
        <p:spPr>
          <a:xfrm>
            <a:off x="6792350" y="1150763"/>
            <a:ext cx="4788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700"/>
              <a:t>Atika Syeda </a:t>
            </a:r>
            <a:endParaRPr lang="en-US"/>
          </a:p>
        </p:txBody>
      </p:sp>
      <p:sp>
        <p:nvSpPr>
          <p:cNvPr id="165" name="Google Shape;165;g2520d8bda6c_0_8"/>
          <p:cNvSpPr txBox="1"/>
          <p:nvPr/>
        </p:nvSpPr>
        <p:spPr>
          <a:xfrm>
            <a:off x="232742" y="2174863"/>
            <a:ext cx="5332500" cy="4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800">
                <a:solidFill>
                  <a:schemeClr val="dk1"/>
                </a:solidFill>
              </a:rPr>
              <a:t>Human Genetics</a:t>
            </a:r>
          </a:p>
        </p:txBody>
      </p:sp>
      <p:sp>
        <p:nvSpPr>
          <p:cNvPr id="2" name="Google Shape;163;g2520d8bda6c_0_8">
            <a:extLst>
              <a:ext uri="{FF2B5EF4-FFF2-40B4-BE49-F238E27FC236}">
                <a16:creationId xmlns:a16="http://schemas.microsoft.com/office/drawing/2014/main" id="{CE3EE237-CE41-C3BD-89CC-CE238D3CDFDB}"/>
              </a:ext>
            </a:extLst>
          </p:cNvPr>
          <p:cNvSpPr txBox="1"/>
          <p:nvPr/>
        </p:nvSpPr>
        <p:spPr>
          <a:xfrm>
            <a:off x="504395" y="1150762"/>
            <a:ext cx="4788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700"/>
              <a:t>Afrooz Razi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22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a165f46-8155-47df-81e4-a48d7719f75d" xsi:nil="true"/>
    <lcf76f155ced4ddcb4097134ff3c332f xmlns="b2f16b85-5586-42da-80bb-c3d3196f0b6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FB86CB08ACAC418B2CCDDBA80E6189" ma:contentTypeVersion="15" ma:contentTypeDescription="Create a new document." ma:contentTypeScope="" ma:versionID="5eed73df9c33dc7476bab9c2c57ad6c0">
  <xsd:schema xmlns:xsd="http://www.w3.org/2001/XMLSchema" xmlns:xs="http://www.w3.org/2001/XMLSchema" xmlns:p="http://schemas.microsoft.com/office/2006/metadata/properties" xmlns:ns2="b2f16b85-5586-42da-80bb-c3d3196f0b6e" xmlns:ns3="2a165f46-8155-47df-81e4-a48d7719f75d" targetNamespace="http://schemas.microsoft.com/office/2006/metadata/properties" ma:root="true" ma:fieldsID="bd77d7b759e21ff6d1822e4ef45840fc" ns2:_="" ns3:_="">
    <xsd:import namespace="b2f16b85-5586-42da-80bb-c3d3196f0b6e"/>
    <xsd:import namespace="2a165f46-8155-47df-81e4-a48d7719f7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f16b85-5586-42da-80bb-c3d3196f0b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3f7c956-802a-45ac-b2ba-cc7850678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65f46-8155-47df-81e4-a48d7719f75d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1a399fd-492b-46e9-a059-d124cb58d944}" ma:internalName="TaxCatchAll" ma:showField="CatchAllData" ma:web="2a165f46-8155-47df-81e4-a48d7719f7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640153-6B6C-43FB-86F1-113803A9CFF9}">
  <ds:schemaRefs>
    <ds:schemaRef ds:uri="2a165f46-8155-47df-81e4-a48d7719f75d"/>
    <ds:schemaRef ds:uri="b2f16b85-5586-42da-80bb-c3d3196f0b6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B7B6F8-C463-4EFD-BF78-FC553FCDA674}">
  <ds:schemaRefs>
    <ds:schemaRef ds:uri="2a165f46-8155-47df-81e4-a48d7719f75d"/>
    <ds:schemaRef ds:uri="b2f16b85-5586-42da-80bb-c3d3196f0b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4882517-C250-4FCC-83B3-63D4A92B37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25</Slides>
  <Notes>18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GSA General Body Meeting</vt:lpstr>
      <vt:lpstr>Agenda</vt:lpstr>
      <vt:lpstr>GBM Attendance Survey</vt:lpstr>
      <vt:lpstr>Approval of the Minutes</vt:lpstr>
      <vt:lpstr>Dr. Doug Dluzen  (He/Him)</vt:lpstr>
      <vt:lpstr>Officer Announcements</vt:lpstr>
      <vt:lpstr>Officer Announcements</vt:lpstr>
      <vt:lpstr>GSA Student Spotlight</vt:lpstr>
      <vt:lpstr>PowerPoint Presentation</vt:lpstr>
      <vt:lpstr>Officer Announcements</vt:lpstr>
      <vt:lpstr>Officer Announcements</vt:lpstr>
      <vt:lpstr>Travel Awards have come and gone...for now.</vt:lpstr>
      <vt:lpstr>2023 W2 Tax Forms now available </vt:lpstr>
      <vt:lpstr>2023 1098T Tax Forms not yet available...but... </vt:lpstr>
      <vt:lpstr>Welch Library Advertisement!</vt:lpstr>
      <vt:lpstr>Officer Announcements</vt:lpstr>
      <vt:lpstr>PowerPoint Presentation</vt:lpstr>
      <vt:lpstr>PowerPoint Presentation</vt:lpstr>
      <vt:lpstr>Officer Announcements</vt:lpstr>
      <vt:lpstr>Website Updates- NEW! Diversity Page </vt:lpstr>
      <vt:lpstr>Objectives for the Semester</vt:lpstr>
      <vt:lpstr>Officer Announcements</vt:lpstr>
      <vt:lpstr>Officer Announcements</vt:lpstr>
      <vt:lpstr>Announcements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GSA General Body Meeting</dc:title>
  <dc:creator>Madison James</dc:creator>
  <cp:revision>1</cp:revision>
  <dcterms:created xsi:type="dcterms:W3CDTF">2020-12-09T21:54:02Z</dcterms:created>
  <dcterms:modified xsi:type="dcterms:W3CDTF">2024-01-17T21:40:27Z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0x01010007FB86CB08ACAC418B2CCDDBA80E6189</vt:lpwstr>
  </property>
  <property fmtid="{D5CDD505-2E9C-101B-9397-08002B2CF9AE}" pid="3" name="MediaServiceImageTags">
    <vt:lpwstr/>
  </property>
</Properties>
</file>